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8" r:id="rId5"/>
    <p:sldId id="259" r:id="rId6"/>
    <p:sldId id="271" r:id="rId7"/>
    <p:sldId id="273" r:id="rId8"/>
    <p:sldId id="274" r:id="rId9"/>
    <p:sldId id="265" r:id="rId10"/>
    <p:sldId id="275" r:id="rId11"/>
    <p:sldId id="269" r:id="rId12"/>
    <p:sldId id="276" r:id="rId13"/>
    <p:sldId id="277" r:id="rId14"/>
    <p:sldId id="278" r:id="rId15"/>
    <p:sldId id="279" r:id="rId16"/>
    <p:sldId id="280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Территориальное общественное самоуправление «Сибиряк»</a:t>
            </a:r>
            <a:endParaRPr lang="ru-RU" sz="5400" dirty="0">
              <a:solidFill>
                <a:srgbClr val="FFFF00"/>
              </a:solidFill>
              <a:latin typeface="Monotype Corsiva" pitchFamily="66" charset="0"/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17032"/>
            <a:ext cx="7854696" cy="1264104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Красноярский край Северо-Енисейский район </a:t>
            </a:r>
          </a:p>
          <a:p>
            <a:r>
              <a:rPr lang="ru-RU" dirty="0" smtClean="0">
                <a:latin typeface="Monotype Corsiva" pitchFamily="66" charset="0"/>
              </a:rPr>
              <a:t>городской поселок Северо-Енисейский, ул. Ленина, 4,6,8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215064" cy="129614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Церемония награждения победителей  конкурсов по благоустройству на поселковом «Голубом огоньке»</a:t>
            </a:r>
            <a:endParaRPr lang="ru-RU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U:\АДМИНИСТРАЦИЯ ПОСЕЛКА\ФОТО\2019\12. Декабрь\25.12.19 голубой огонек\IMG_69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74441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U:\АДМИНИСТРАЦИЯ ПОСЕЛКА\ФОТО\2019\12. Декабрь\25.12.19 голубой огонек\IMG_69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85192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U:\АДМИНИСТРАЦИЯ ПОСЕЛКА\ФОТО\2019\12. Декабрь\25.12.19 голубой огонек\IMG_69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149080"/>
            <a:ext cx="396044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U:\АДМИНИСТРАЦИЯ ПОСЕЛКА\ФОТО\2019\12. Декабрь\25.12.19 голубой огонек\IMG-20191226-WA00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93704"/>
            <a:ext cx="410445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U:\АДМИНИСТРАЦИЯ ПОСЕЛКА\ФОТО\2019\12. Декабрь\25.12.19 голубой огонек\IMG_6945.JPG"/>
          <p:cNvPicPr/>
          <p:nvPr/>
        </p:nvPicPr>
        <p:blipFill>
          <a:blip r:embed="rId6" cstate="print"/>
          <a:srcRect l="9401" t="12200" r="6601" b="9051"/>
          <a:stretch>
            <a:fillRect/>
          </a:stretch>
        </p:blipFill>
        <p:spPr bwMode="auto">
          <a:xfrm>
            <a:off x="3635896" y="2060848"/>
            <a:ext cx="228648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424936" cy="108012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Участие в спортивно-массовом мероприятии «Веселые старты –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тосовцев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!», январь 2020 года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7414" name="Picture 6" descr="U:\АДМИНИСТРАЦИЯ ПОСЕЛКА\ФОТО\2020\1. Январь\03.01.20 Веселые старты ТОС\IMG_2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004" y="1988840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U:\АДМИНИСТРАЦИЯ ПОСЕЛКА\ФОТО\2020\1. Январь\03.01.20 Веселые старты ТОС\IMG_2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442849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32656"/>
            <a:ext cx="7854696" cy="3600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dirty="0" smtClean="0"/>
              <a:t>В феврале месяце 2020 года ТОС «Сибиряк» принял участие в отчётном собрании с комитетами ТОС, на котором администрация </a:t>
            </a:r>
            <a:r>
              <a:rPr lang="ru-RU" sz="2800" dirty="0" err="1" smtClean="0"/>
              <a:t>гп</a:t>
            </a:r>
            <a:r>
              <a:rPr lang="ru-RU" sz="2800" dirty="0" smtClean="0"/>
              <a:t> Северо-Енисейский отчиталась о проделанной работе по формированию модели эффективного взаимодействия с ТОС  по итогам работы за 2019 год, даны разъяснения о  перспективах реализации в 2020 году инициатив ТОС </a:t>
            </a:r>
            <a:r>
              <a:rPr lang="ru-RU" sz="2800" dirty="0" err="1" smtClean="0"/>
              <a:t>гп</a:t>
            </a:r>
            <a:r>
              <a:rPr lang="ru-RU" sz="2800" dirty="0" smtClean="0"/>
              <a:t> Северо-Енисейский, также была проведена подготовительная работа с коллективами ТОС к встрече с представителями Законодательного собрания Красноярского края, принятие участие в заседании Совета.</a:t>
            </a:r>
          </a:p>
          <a:p>
            <a:endParaRPr lang="ru-RU" dirty="0"/>
          </a:p>
        </p:txBody>
      </p:sp>
      <p:pic>
        <p:nvPicPr>
          <p:cNvPr id="7" name="Рисунок 6" descr="\\FILES-SERVER\Shares_Folder$\АДМИНИСТРАЦИЯ ПОСЕЛКА\ФОТО\2020\2. Февраль\12.02.2020 совещание с ТОС\IMG_30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140968"/>
            <a:ext cx="3960440" cy="318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0352" y="188640"/>
            <a:ext cx="7772400" cy="6480720"/>
          </a:xfrm>
        </p:spPr>
        <p:txBody>
          <a:bodyPr/>
          <a:lstStyle/>
          <a:p>
            <a:pPr algn="just"/>
            <a:r>
              <a:rPr lang="ru-RU" b="1" dirty="0" smtClean="0"/>
              <a:t>Принятие участия коллектива ТОС в заседании Координационного Совета Красноярского края.</a:t>
            </a:r>
            <a:endParaRPr lang="ru-RU" dirty="0"/>
          </a:p>
        </p:txBody>
      </p:sp>
      <p:pic>
        <p:nvPicPr>
          <p:cNvPr id="7" name="Рисунок 6" descr="\\FILES-SERVER\Shares_Folder$\АДМИНИСТРАЦИЯ ПОСЕЛКА\ФОТО\2020\2. Февраль\26.02.20 координационный совет\IMG_73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6192688" cy="4811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88640"/>
            <a:ext cx="7772400" cy="6552728"/>
          </a:xfrm>
        </p:spPr>
        <p:txBody>
          <a:bodyPr/>
          <a:lstStyle/>
          <a:p>
            <a:pPr algn="just"/>
            <a:r>
              <a:rPr lang="ru-RU" dirty="0" smtClean="0"/>
              <a:t>Участие  во Всероссийской акции «Окна Победы» посвященной 75-летию Победы в Великой Отечественной войне 1941-1945 годов</a:t>
            </a:r>
            <a:endParaRPr lang="ru-RU" dirty="0"/>
          </a:p>
        </p:txBody>
      </p:sp>
      <p:pic>
        <p:nvPicPr>
          <p:cNvPr id="25602" name="Picture 2" descr="U:\АДМИНИСТРАЦИЯ ПОСЕЛКА\ФОТО\2020\5. Май\ТОС Сибиряк\IMG_3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5832140" cy="3888093"/>
          </a:xfrm>
          <a:prstGeom prst="rect">
            <a:avLst/>
          </a:prstGeom>
          <a:noFill/>
        </p:spPr>
      </p:pic>
      <p:pic>
        <p:nvPicPr>
          <p:cNvPr id="25603" name="Picture 3" descr="U:\АДМИНИСТРАЦИЯ ПОСЕЛКА\ФОТО\2020\5. Май\ТОС Сибиряк\IMG_3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956" y="3501008"/>
            <a:ext cx="4680520" cy="3120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60648"/>
            <a:ext cx="7772400" cy="6336704"/>
          </a:xfrm>
        </p:spPr>
        <p:txBody>
          <a:bodyPr/>
          <a:lstStyle/>
          <a:p>
            <a:pPr algn="just"/>
            <a:r>
              <a:rPr lang="ru-RU" dirty="0" smtClean="0"/>
              <a:t>Всероссийская акция «Окна России», посвящённая Дню России.</a:t>
            </a:r>
          </a:p>
          <a:p>
            <a:pPr algn="just"/>
            <a:r>
              <a:rPr lang="ru-RU" dirty="0" smtClean="0"/>
              <a:t>В акции активно приняли участие дети проживающие в границах ТОС городского поселка Северо-Енисейский, в том числе ТОС «Сибиряк», вместе со своими родителями. </a:t>
            </a:r>
            <a:br>
              <a:rPr lang="ru-RU" dirty="0" smtClean="0"/>
            </a:br>
            <a:r>
              <a:rPr lang="ru-RU" dirty="0" smtClean="0"/>
              <a:t>Украсили окна своих домов, квартир символикой нашей страны.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36912"/>
            <a:ext cx="4464496" cy="370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60648"/>
            <a:ext cx="7772400" cy="6336704"/>
          </a:xfrm>
        </p:spPr>
        <p:txBody>
          <a:bodyPr/>
          <a:lstStyle/>
          <a:p>
            <a:pPr algn="just"/>
            <a:r>
              <a:rPr lang="ru-RU" dirty="0" smtClean="0"/>
              <a:t>	ТОС «Сибиряк» в 2020 году  стал одним из участников реализации мероприятий муниципальной программы  «Формирование комфортной городской среды» на условиях </a:t>
            </a:r>
            <a:r>
              <a:rPr lang="ru-RU" dirty="0" err="1" smtClean="0"/>
              <a:t>софинансирования</a:t>
            </a:r>
            <a:r>
              <a:rPr lang="ru-RU" dirty="0" smtClean="0"/>
              <a:t> дворовая территория домов, входящих в состав ТОС была заасфальтирована. У подъездов поставлены лавочки и урны. Также на дворовой территории появилась современная детская площадка. </a:t>
            </a:r>
            <a:endParaRPr lang="ru-RU" dirty="0"/>
          </a:p>
        </p:txBody>
      </p:sp>
      <p:pic>
        <p:nvPicPr>
          <p:cNvPr id="4" name="Рисунок 3" descr="U:\АДМИНИСТРАЦИЯ ПОСЕЛКА\Отчеты\Отчет 2020\ленина 4\ленина4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4032448" cy="331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U:\АДМИНИСТРАЦИЯ ПОСЕЛКА\Отчеты\Отчет 2020\ленина 4\ленина 4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3722380" cy="328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844824"/>
            <a:ext cx="7772400" cy="41044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ДЕЯТЕЛЬНОСТЬ ТЕРРИТОРИАЛЬНОГО ОБЩЕСТВЕННОГО САМОУПРАВЛЕНИЯ  «СИБИРЯК» В 2021 ГОДУ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4664"/>
            <a:ext cx="8287072" cy="194421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>В феврале  2021 года ТОС «Сибиряк» принял участие в отчётном собрании с комитетами ТОС, на котором администрация </a:t>
            </a:r>
            <a:r>
              <a:rPr lang="ru-RU" sz="2800" dirty="0" err="1" smtClean="0"/>
              <a:t>гп</a:t>
            </a:r>
            <a:r>
              <a:rPr lang="ru-RU" sz="2800" dirty="0" smtClean="0"/>
              <a:t> Северо-Енисейский отчиталась о проделанной работе по формированию модели эффективного взаимодействия с ТОС  по итогам работы за 2020 год, даны разъяснения о  перспективах реализации в 2021 году инициатив ТОС </a:t>
            </a:r>
            <a:r>
              <a:rPr lang="ru-RU" sz="2800" dirty="0" err="1" smtClean="0"/>
              <a:t>гп</a:t>
            </a:r>
            <a:r>
              <a:rPr lang="ru-RU" sz="2800" dirty="0" smtClean="0"/>
              <a:t> Северо-Енисейский</a:t>
            </a:r>
            <a:endParaRPr lang="ru-RU" b="1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Рисунок 5" descr="U:\АДМИНИСТРАЦИЯ ПОСЕЛКА\ФОТО\2021\2. февраль\10.02.21 совещание с ТОС\IMG_75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989863" cy="425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88832" cy="129614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Участие в смотре-конкурсе</a:t>
            </a:r>
            <a:b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«Новогодние фантазии» в декабре 2021 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26626" name="Picture 2" descr="U:\АДМИНИСТРАЦИЯ ПОСЕЛКА\ФОТО\2020\12. Декабрь\30.12.20 новогодние окна\IMG_7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7236296" cy="4464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556792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сентябре 2019 года, жителями группы  многоквартирных домов 4,6,8 по улице Ленина обратились в администрацию городского поселка Северо-Енисейский, с вопросом создания территориального общественного самоуправления на своей территории.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После сбора подписей инициативная группа жителей обратилась в районный Совет депутатов с предложением утвердить границы территории действия территориального общественного самоуправления (далее - ТОС).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Решением от 17.08.2019 года № 676-52 были утверждены границы территории, на которой планируется осуществление ТОС в пределах группы многоквартирных жилых домов 4,6,8.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24 октября 2019 года на учредительном собрании жителей проживающих в границах ТОС был принят и утвержден Устав ТОС «Сибиряк».</a:t>
            </a: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36815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Создание территориального </a:t>
            </a:r>
            <a:b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общественного самоуправления</a:t>
            </a:r>
            <a:endParaRPr lang="ru-RU" sz="4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 </a:t>
            </a: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Учредительное собрание жителей </a:t>
            </a:r>
            <a:br>
              <a:rPr lang="ru-RU" sz="4000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группы многоквартирных жилых</a:t>
            </a:r>
            <a:br>
              <a:rPr lang="ru-RU" sz="4000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домов 4,6,8 по ул. Ленина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U:\АДМИНИСТРАЦИЯ ПОСЕЛКА\ФОТО\2019\10. Октября\18.10.19 собрание на ленина 4, 6, 8\IMG_64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532859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Устав и определение границ территориального общественного самоуправления «Сибиряк»</a:t>
            </a:r>
            <a:endParaRPr lang="ru-RU" sz="3000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MIN\Desktop\фото\Документы\Сиб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592188" cy="49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MIN\Desktop\фото\Документы\Сибиря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1312550"/>
            <a:ext cx="3600401" cy="5011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7920552" cy="38164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Структура органов территориального общественного самоуправления</a:t>
            </a:r>
          </a:p>
          <a:p>
            <a:pPr algn="ctr"/>
            <a:endParaRPr lang="ru-RU" sz="36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806489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Высший орган управления ТОС «Сибиряк» - собрание граждан.</a:t>
            </a:r>
          </a:p>
          <a:p>
            <a:pPr algn="just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ТОС –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Реунов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Станислав Егорович.</a:t>
            </a:r>
          </a:p>
          <a:p>
            <a:pPr algn="just"/>
            <a:r>
              <a:rPr lang="ru-RU" sz="3200" dirty="0" smtClean="0"/>
              <a:t>Первый заместитель председателя комитета – Александрова Ирина Георгиевна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980728"/>
            <a:ext cx="8507288" cy="5472608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1) привлечение населения к участию на добровольной основе в мероприятиях по санитарной очистке, благоустройству и озеленению в границах территории ТОС;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2) содействие соответствующим организациям, управляющим жилищным фондом, предоставляющим коммунальные услуги, в улучшении качества содержания жилищного фонда, в проведении мероприятий, направленных на снижение потерь тепловой, электрической энергии, воды;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3) сбор, обобщение предложений населения по формированию планов социально-экономического развития территорий, на которых осуществляется ТОС, направление их через главу администрации городского поселка Северо-Енисейский в администрацию Северо-Енисейского района;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4) организация и проведение информационно-разъяснительной работы с населением, проживающим в границах осуществления ТОС, участие в проведении опросов в целях изучения общественного мнения;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5) содействие в организации взаимодействия органов государственной власти и органов местного самоуправления с жителями </a:t>
            </a:r>
            <a:r>
              <a:rPr kumimoji="0" lang="ru-RU" sz="12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гп</a:t>
            </a: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Северо-Енисейский;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6) содействие в проведении мероприятий по предупреждению правонарушений, охране общественного порядка, обеспечению пожарной безопасности;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7) разработка и внесение в органы государственной власти и органы местного самоуправления предложений по вопросам обеспечения жителей </a:t>
            </a:r>
            <a:r>
              <a:rPr kumimoji="0" lang="ru-RU" sz="12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гп</a:t>
            </a: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Северо-Енисейский питьевой водой, услугами связи, общественного питания, торговли, бытового и транспортного обслуживания и другим вопросам местного значения;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8) подготовка и внесение в органы государственной власти и органы местного самоуправления предложений по созданию условий для организации досуга, массового отдыха граждан, привлечение на добровольной основе населения соответствующей территории к участию в организуемых культурно-массовых мероприятиях;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9) внесение предложений по созданию условий для развития на соответствующей территории массовой физической культуры и спорта, привлечение на добровольной основе населения соответствующей территории к участию в организуемых спортивных мероприятиях;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10) подготовка проектов муниципальных правовых актов и внесение их на рассмотрение должностных лиц и органов местного самоуправления района;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11) участие в решении других вопросов в соответствии с действующим законодательством.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Основные направления деятельности территориального общественного самоуправления «Сибиряк»</a:t>
            </a:r>
            <a:endParaRPr lang="ru-RU" sz="3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980728"/>
            <a:ext cx="8507288" cy="5472608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31912" y="260648"/>
            <a:ext cx="8507288" cy="6345088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Участие в конкурсах по благоустройству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на период 2020 года 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2019 году комитет ТОС «Сибиряк» вышли с инициативой по участию в государственной программе, «Формирование комфортной городской среды», на строительство детской игровой площадки для детей проживающих в МКД по ул. Ленина 4,6,8. 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Администрацией городского поселка Северо-Енисейский данная заявка была включена в муниципальную программу. По итогам конкурсного отбора ТОС «Сибиряк» стал Победителем, и уже 2020 году  в границах территории ТОС будет построена детская игровая площадка, а также выполнены работы по асфальтированию придомовой территории, приобретение и установка лавочек и урн.</a:t>
            </a:r>
            <a:endParaRPr kumimoji="0" lang="ru-RU" sz="160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429000"/>
            <a:ext cx="464756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4664"/>
            <a:ext cx="8287072" cy="19442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Комитет ТОС «Сибиряк» является активным участником, проводимых администрацией городского поселка Северо-Енисейский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«круглых столов», обучающих семинаров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«Школа инициативных граждан».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U:\АДМИНИСТРАЦИЯ ПОСЕЛКА\ФОТО\2019\11. Ноябрь\21.11.19 совещание с ТОСами\IMG_22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276872"/>
            <a:ext cx="47634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3888432" cy="375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7"/>
          <p:cNvSpPr txBox="1">
            <a:spLocks/>
          </p:cNvSpPr>
          <p:nvPr/>
        </p:nvSpPr>
        <p:spPr>
          <a:xfrm>
            <a:off x="395536" y="188640"/>
            <a:ext cx="8358752" cy="936104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Победитель конкурса по зимнему благоустройству «Зимняя сказка»  в номинации «Лучший зимний двор многоквартирного дома» ТОС «Сибиряк», также у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частие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в конкурсе «Парад снеговиков -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тосоцев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»,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декабрь 2019 года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U:\АДМИНИСТРАЦИЯ ПОСЕЛКА\ФОТО\2019\12. Декабрь\18.12.19 приемка снежных фигур\IMG_25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16832"/>
            <a:ext cx="345638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U:\АДМИНИСТРАЦИЯ ПОСЕЛКА\НОВЫЙ ГОД\Новый год 2020\Парад снеговиков-тосовцев\Парад снеговиков тосовцев\ТОС Сибиря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320308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U:\АДМИНИСТРАЦИЯ ПОСЕЛКА\ФОТО\2019\12. Декабрь\25.12.19 голубой огонек\IMG-20191226-WA0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374232"/>
            <a:ext cx="2808312" cy="348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615</TotalTime>
  <Words>868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Территориальное общественное самоуправление «Сибиряк»</vt:lpstr>
      <vt:lpstr>Создание территориального  общественного самоуправления</vt:lpstr>
      <vt:lpstr>       Учредительное собрание жителей  группы многоквартирных жилых домов 4,6,8 по ул. Ленина</vt:lpstr>
      <vt:lpstr>Устав и определение границ территориального общественного самоуправления «Сибиряк»</vt:lpstr>
      <vt:lpstr>Слайд 5</vt:lpstr>
      <vt:lpstr>Основные направления деятельности территориального общественного самоуправления «Сибиряк»</vt:lpstr>
      <vt:lpstr>Слайд 7</vt:lpstr>
      <vt:lpstr>Слайд 8</vt:lpstr>
      <vt:lpstr>Слайд 9</vt:lpstr>
      <vt:lpstr>Церемония награждения победителей  конкурсов по благоустройству на поселковом «Голубом огоньке»</vt:lpstr>
      <vt:lpstr>Слайд 11</vt:lpstr>
      <vt:lpstr> </vt:lpstr>
      <vt:lpstr>Слайд 13</vt:lpstr>
      <vt:lpstr>Слайд 14</vt:lpstr>
      <vt:lpstr>Слайд 15</vt:lpstr>
      <vt:lpstr>Слайд 16</vt:lpstr>
      <vt:lpstr>Слайд 17</vt:lpstr>
      <vt:lpstr>Слайд 18</vt:lpstr>
      <vt:lpstr>        Участие в смотре-конкурсе  «Новогодние фантазии» в декабре 2021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Матюшенко Анна Витальевна</dc:creator>
  <cp:lastModifiedBy>CAV</cp:lastModifiedBy>
  <cp:revision>87</cp:revision>
  <dcterms:created xsi:type="dcterms:W3CDTF">2020-02-07T02:40:26Z</dcterms:created>
  <dcterms:modified xsi:type="dcterms:W3CDTF">2022-01-28T02:25:20Z</dcterms:modified>
</cp:coreProperties>
</file>