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58" r:id="rId5"/>
    <p:sldId id="259" r:id="rId6"/>
    <p:sldId id="271" r:id="rId7"/>
    <p:sldId id="274" r:id="rId8"/>
    <p:sldId id="276" r:id="rId9"/>
    <p:sldId id="265" r:id="rId10"/>
    <p:sldId id="273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Территориальное общественное самоуправление «Северное сияние»</a:t>
            </a:r>
            <a:endParaRPr lang="ru-RU" sz="5400" cap="none" dirty="0">
              <a:solidFill>
                <a:srgbClr val="FFFF00"/>
              </a:solidFill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1264104"/>
          </a:xfrm>
        </p:spPr>
        <p:txBody>
          <a:bodyPr/>
          <a:lstStyle/>
          <a:p>
            <a:pPr algn="r"/>
            <a:r>
              <a:rPr lang="ru-RU" dirty="0" smtClean="0">
                <a:latin typeface="Monotype Corsiva" pitchFamily="66" charset="0"/>
              </a:rPr>
              <a:t>Красноярский край Северо-Енисейский район </a:t>
            </a:r>
          </a:p>
          <a:p>
            <a:pPr algn="r"/>
            <a:r>
              <a:rPr lang="ru-RU" dirty="0" smtClean="0">
                <a:latin typeface="Monotype Corsiva" pitchFamily="66" charset="0"/>
              </a:rPr>
              <a:t>городской поселок Северо-Енисейский, ул. Донского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15064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Церемония награждения победителей  конкурс </a:t>
            </a:r>
            <a:r>
              <a:rPr lang="ru-RU" sz="3200" cap="none" dirty="0" err="1" smtClean="0">
                <a:solidFill>
                  <a:srgbClr val="FFFF00"/>
                </a:solidFill>
                <a:latin typeface="Monotype Corsiva" pitchFamily="66" charset="0"/>
              </a:rPr>
              <a:t>ов</a:t>
            </a:r>
            <a:r>
              <a:rPr lang="ru-RU" sz="3200" cap="none" dirty="0" smtClean="0">
                <a:solidFill>
                  <a:srgbClr val="FFFF00"/>
                </a:solidFill>
                <a:latin typeface="Monotype Corsiva" pitchFamily="66" charset="0"/>
              </a:rPr>
              <a:t> по благоустройству на поселковом «Голубом огоньке»</a:t>
            </a:r>
            <a:endParaRPr lang="ru-RU" sz="32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U:\АДМИНИСТРАЦИЯ ПОСЕЛКА\ФОТО\2019\12. Декабрь\25.12.19 голубой огонек\IMG_6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44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:\АДМИНИСТРАЦИЯ ПОСЕЛКА\ФОТО\2019\12. Декабрь\25.12.19 голубой огонек\IMG_69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85192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:\АДМИНИСТРАЦИЯ ПОСЕЛКА\ФОТО\2019\12. Декабрь\25.12.19 голубой огонек\IMG_69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96044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:\АДМИНИСТРАЦИЯ ПОСЕЛКА\ФОТО\2019\12. Декабрь\25.12.19 голубой огонек\IMG-20191226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93704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U:\АДМИНИСТРАЦИЯ ПОСЕЛКА\ФОТО\2019\12. Декабрь\25.12.19 голубой огонек\IMG_6945.JPG"/>
          <p:cNvPicPr/>
          <p:nvPr/>
        </p:nvPicPr>
        <p:blipFill>
          <a:blip r:embed="rId6" cstate="print"/>
          <a:srcRect l="9401" t="12200" r="6601" b="9051"/>
          <a:stretch>
            <a:fillRect/>
          </a:stretch>
        </p:blipFill>
        <p:spPr bwMode="auto">
          <a:xfrm>
            <a:off x="3635896" y="2060848"/>
            <a:ext cx="228648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</a:rPr>
              <a:t>Деятельность ТОС «Северное сияние» в 2020 году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136525" algn="just"/>
            <a:r>
              <a:rPr lang="ru-RU" dirty="0" smtClean="0"/>
              <a:t>Актив ТОС «Северное сияние» в феврале месяце 2020 года принял участие в подготовительной работе по встрече на территории </a:t>
            </a:r>
            <a:r>
              <a:rPr lang="ru-RU" dirty="0" err="1" smtClean="0"/>
              <a:t>гп</a:t>
            </a:r>
            <a:r>
              <a:rPr lang="ru-RU" dirty="0" smtClean="0"/>
              <a:t> Северо-Енисейский представителей Законодательного собрания Красноярского края и в координационном совете. </a:t>
            </a:r>
          </a:p>
          <a:p>
            <a:pPr marL="0" indent="136525" algn="just"/>
            <a:r>
              <a:rPr lang="ru-RU" dirty="0" smtClean="0"/>
              <a:t>Присутствующим на отчётном собрании был представлен отчет о проделанной работе администрации </a:t>
            </a:r>
            <a:r>
              <a:rPr lang="ru-RU" dirty="0" err="1" smtClean="0"/>
              <a:t>гп</a:t>
            </a:r>
            <a:r>
              <a:rPr lang="ru-RU" dirty="0" smtClean="0"/>
              <a:t> Северо-Енисейский по формированию модели эффективного взаимодействия с ТОС  по итогам работы за 2019 год, даны разъяснения о  перспективах реализации в 2020 году инициатив ТОС </a:t>
            </a:r>
            <a:r>
              <a:rPr lang="ru-RU" dirty="0" err="1" smtClean="0"/>
              <a:t>гп</a:t>
            </a:r>
            <a:r>
              <a:rPr lang="ru-RU" dirty="0" smtClean="0"/>
              <a:t> Северо-Енисейский, обсуждены вопросы </a:t>
            </a:r>
            <a:r>
              <a:rPr lang="ru-RU" dirty="0" err="1" smtClean="0"/>
              <a:t>дальнейщего</a:t>
            </a:r>
            <a:r>
              <a:rPr lang="ru-RU" dirty="0" smtClean="0"/>
              <a:t> взаимодействия.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 marL="0" indent="447675" algn="just"/>
            <a:r>
              <a:rPr lang="ru-RU" sz="2400" dirty="0" smtClean="0"/>
              <a:t>В марте месяце 2020 года организован и проведен конкурс среди ТОС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 «Лучший ТОС – 2019 года». В конкурсе приняло участие 5 коллективов ТОС, в том числе ТОС «Северное сияние».</a:t>
            </a:r>
          </a:p>
          <a:p>
            <a:endParaRPr lang="ru-RU" dirty="0"/>
          </a:p>
        </p:txBody>
      </p:sp>
      <p:pic>
        <p:nvPicPr>
          <p:cNvPr id="4" name="Рисунок 3" descr="\\FILES-SERVER\Shares_Folder$\АДМИНИСТРАЦИЯ ПОСЕЛКА\ФОТО\2020\4. Апрель\21.04.20 награждение Лучший ТОС 2019\IMG_35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760640" cy="414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/>
          </a:bodyPr>
          <a:lstStyle/>
          <a:p>
            <a:pPr marL="0" indent="538163" algn="just"/>
            <a:r>
              <a:rPr lang="ru-RU" sz="2400" dirty="0" smtClean="0"/>
              <a:t>В июле месяце коллектив территориального общественного самоуправления «Северное сияние» городского поселка разработал проект и подал заявку на участие в районном конкурсе проектов, направленных на поддержку местных инициатив граждан.</a:t>
            </a:r>
          </a:p>
          <a:p>
            <a:pPr marL="0" indent="538163" algn="just"/>
            <a:r>
              <a:rPr lang="ru-RU" sz="2400" dirty="0" smtClean="0"/>
              <a:t>ТОС «Северное сияние» в августе реализовал свой проект - «ТЫ и Я – это улица моя». </a:t>
            </a:r>
          </a:p>
          <a:p>
            <a:pPr marL="0" indent="538163" algn="just"/>
            <a:r>
              <a:rPr lang="ru-RU" sz="2400" dirty="0" smtClean="0"/>
              <a:t>Стоимость проекта составила 91 534 рубля 80 копеек, сумма </a:t>
            </a:r>
            <a:r>
              <a:rPr lang="ru-RU" sz="2400" dirty="0" err="1" smtClean="0"/>
              <a:t>софинасирования</a:t>
            </a:r>
            <a:r>
              <a:rPr lang="ru-RU" sz="2400" dirty="0" smtClean="0"/>
              <a:t> проекта гражданами составила 10 000 рублей, что составляет 11 % от стоимости проекта. </a:t>
            </a:r>
          </a:p>
          <a:p>
            <a:pPr marL="0" indent="538163" algn="just"/>
            <a:r>
              <a:rPr lang="ru-RU" sz="2400" dirty="0" smtClean="0"/>
              <a:t>На территории ТОС «Северное сияние» установлена информационная доска и приобретено 14 мусорных передвижных контейнера, для каждого дома.</a:t>
            </a:r>
          </a:p>
          <a:p>
            <a:pPr marL="0" indent="538163" algn="just"/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\\FILES-SERVER\Shares_Folder$\АДМИНИСТРАЦИЯ ПОСЕЛКА\ТОС\Северное сияние\Фото\07.09.20 мусорные баки на ТОС Северное сияние\20200907_1817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2760855" cy="469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ти\20200916_1356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2819923" cy="469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\\FILES-SERVER\Shares_Folder$\АДМИНИСТРАЦИЯ ПОСЕЛКА\ТОС\Северное сияние\Фото\07.09.20 мусорные баки на ТОС Северное сияние\20200907_1816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20688"/>
            <a:ext cx="280831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/>
          </a:bodyPr>
          <a:lstStyle/>
          <a:p>
            <a:pPr marL="0" indent="447675" algn="just"/>
            <a:r>
              <a:rPr lang="ru-RU" sz="2400" dirty="0" smtClean="0"/>
              <a:t>Как и все территории общественного самоуправления ТОС «Северное сияние» принял активное участие в двухмесячнике по благоустройству. Члены ТОС навели порядок на придомовых территориях и на территориях общего пользования.</a:t>
            </a:r>
            <a:endParaRPr lang="ru-RU" sz="2400" dirty="0"/>
          </a:p>
        </p:txBody>
      </p:sp>
      <p:pic>
        <p:nvPicPr>
          <p:cNvPr id="4" name="Рисунок 3" descr="\\FILES-SERVER\Shares_Folder$\АДМИНИСТРАЦИЯ ПОСЕЛКА\ТОС\Новая папка (5)\IMG-20200626-WA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3528392" cy="385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\\FILES-SERVER\Shares_Folder$\АДМИНИСТРАЦИЯ ПОСЕЛКА\ТОС\Новая папка (5)\IMG-20200627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456384" cy="407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0" indent="447675" algn="ctr">
              <a:buNone/>
            </a:pPr>
            <a:r>
              <a:rPr lang="ru-RU" sz="2400" dirty="0" smtClean="0"/>
              <a:t>ТОС «Северное сияния» принял участие в конкурсном мероприятии по благоустройству                    «Благоустройство – забота общая»</a:t>
            </a:r>
          </a:p>
          <a:p>
            <a:pPr marL="0" indent="447675" algn="ctr">
              <a:buNone/>
            </a:pPr>
            <a:r>
              <a:rPr lang="ru-RU" sz="2400" dirty="0" smtClean="0"/>
              <a:t>В номинации</a:t>
            </a:r>
            <a:r>
              <a:rPr lang="ru-RU" sz="2400" b="1" dirty="0" smtClean="0"/>
              <a:t> «Двор образцового содержания»  </a:t>
            </a:r>
            <a:r>
              <a:rPr lang="ru-RU" sz="2400" dirty="0" smtClean="0"/>
              <a:t>призовое место занял житель ТОС «Северное сияние» - </a:t>
            </a:r>
            <a:r>
              <a:rPr lang="ru-RU" sz="2400" dirty="0" err="1" smtClean="0"/>
              <a:t>Хромогин</a:t>
            </a:r>
            <a:r>
              <a:rPr lang="ru-RU" sz="2400" dirty="0" smtClean="0"/>
              <a:t> Сергей Васильевич</a:t>
            </a:r>
            <a:endParaRPr lang="ru-RU" sz="2400" dirty="0"/>
          </a:p>
        </p:txBody>
      </p:sp>
      <p:pic>
        <p:nvPicPr>
          <p:cNvPr id="4" name="Рисунок 3" descr="U:\АДМИНИСТРАЦИЯ ПОСЕЛКА\ФОТО\2020\7. Июль\22.07.2020 благоустройство забота\IMG_49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67240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U:\АДМИНИСТРАЦИЯ ПОСЕЛКА\ФОТО\2020\7. Июль\22.07.2020 благоустройство забота\IMG_49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3662735" cy="28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/>
          </a:bodyPr>
          <a:lstStyle/>
          <a:p>
            <a:pPr marL="0" indent="136525" algn="ctr">
              <a:buNone/>
            </a:pPr>
            <a:r>
              <a:rPr lang="ru-RU" sz="2400" dirty="0" smtClean="0"/>
              <a:t>Участие в новогоднем смотре-конкурсе </a:t>
            </a:r>
          </a:p>
          <a:p>
            <a:pPr marL="0" indent="136525" algn="ctr">
              <a:buNone/>
            </a:pPr>
            <a:r>
              <a:rPr lang="ru-RU" sz="2400" dirty="0" smtClean="0"/>
              <a:t>«Новогодние фантазии».</a:t>
            </a:r>
          </a:p>
          <a:p>
            <a:pPr marL="0" indent="136525" algn="ctr">
              <a:buNone/>
            </a:pPr>
            <a:r>
              <a:rPr lang="ru-RU" sz="2400" dirty="0" smtClean="0"/>
              <a:t>В номинации</a:t>
            </a:r>
          </a:p>
          <a:p>
            <a:pPr marL="0" indent="136525" algn="ctr">
              <a:buNone/>
            </a:pPr>
            <a:r>
              <a:rPr lang="ru-RU" sz="2400" dirty="0" smtClean="0"/>
              <a:t> «Лучшая снежная фигура на территории ТОС»</a:t>
            </a:r>
          </a:p>
          <a:p>
            <a:pPr marL="0" indent="136525" algn="ctr">
              <a:buNone/>
            </a:pPr>
            <a:r>
              <a:rPr lang="ru-RU" sz="2400" dirty="0" smtClean="0"/>
              <a:t>ТОС «Северное сияние» занял 3 место. </a:t>
            </a:r>
            <a:endParaRPr lang="ru-RU" sz="2400" dirty="0"/>
          </a:p>
        </p:txBody>
      </p:sp>
      <p:pic>
        <p:nvPicPr>
          <p:cNvPr id="4" name="Рисунок 3" descr="C:\Users\MAV\Desktop\Отчет 2020\тос новый год\IMG_69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6886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ДЕЯТЕЛЬНОСТЬ ТЕРРИТОРИАЛЬНОГО ОБЩЕСТВЕННОГО САМОУПРАВЛЕНИЯ  «СЕВЕРНОЕ СИЯНИЕ» В 2021 ГОДУ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/>
              <a:t>В феврале  2021 года ТОС «Северное сияние» принял участие в отчётном собрании с комитетами ТОС, на котором администрация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 отчиталась о проделанной работе по формированию модели эффективного взаимодействия с ТОС  по итогам работы за 2020 год, даны разъяснения о  перспективах реализации в 2021 году инициатив ТОС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U:\АДМИНИСТРАЦИЯ ПОСЕЛКА\ФОТО\2021\2. февраль\10.02.21 совещание с ТОС\IMG_7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5989863" cy="389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июне 2018 года, жителей улицы Донского обратились в администрацию городского поселка Северо-Енисейский, с вопросом создания территориального общественного самоуправления на своей территории.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сбора подписей инициативная группа жителей обратилась в районный Совет депутатов с предложением утвердить границы территории действия территориального общественного самоуправления (далее - ТОС).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Решением от 09.07.2018 года № 461-40 были утверждены границы территории, на которой планируется осуществление ТОС в составе группы жилых домов по ул. Донского.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06 сентября 2018 года на учредительном собрании жителей проживающих в границах ТОС был принят и утвержден Устав ТОС «Северное сияние».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Создание территориального </a:t>
            </a:r>
            <a:b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общественного самоуправления</a:t>
            </a:r>
            <a:endParaRPr lang="ru-RU" sz="36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848872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/>
                <a:latin typeface="Monotype Corsiva" pitchFamily="66" charset="0"/>
                <a:cs typeface="Times New Roman" pitchFamily="18" charset="0"/>
              </a:rPr>
              <a:t>ТОС «Северное сияние» реализовал инициативный проект «Улица моя».</a:t>
            </a:r>
            <a:br>
              <a:rPr lang="ru-RU" sz="2800" dirty="0" smtClean="0">
                <a:solidFill>
                  <a:srgbClr val="FFFF00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endParaRPr lang="ru-RU" sz="1600" i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:\АДМИНИСТРАЦИЯ ПОСЕЛКА\ФОТО\2021\7. Июль\28.07.21 подписание трехстороннего акта ТОС Сев сияние\1627523751817.jpg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259632" y="2996952"/>
            <a:ext cx="5760640" cy="350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340769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2021 году ТОС «Северное сияние» реализовал инициативный проект «Улица моя». Общая сумма проекта составила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28 447,20 рублей, в том числе местный бюджет 25 602,48 рублей, сумма безвозмездных поступлений от жителей составила 2844,72  рублей.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проведены работы по вырубке кустарника, вывезен мусор и лишний грунт, проведены работы по углублению водоотводной канавы, что создает комфортные условия для жителей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Учредительное собрание жителей </a:t>
            </a:r>
            <a:b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улицы Донского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57157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Устав и определение границ территориального общественного самоуправления «Северное сияние»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93389"/>
            <a:ext cx="3454438" cy="491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456384" cy="482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920552" cy="38164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Структура органов территориального общественного управления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Высший орган управления ТОС «Северное сияние» - собрание граждан.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Председатель ТОС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Цюрупало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Викторовна.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Первый заместитель председателя ТОС –</a:t>
            </a:r>
            <a:r>
              <a:rPr lang="ru-RU" sz="3200" b="1" dirty="0" smtClean="0"/>
              <a:t>Сухорукова Наталья Александровна.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Второй заместитель председателя ТОС – </a:t>
            </a:r>
            <a:r>
              <a:rPr lang="ru-RU" sz="3200" b="1" dirty="0" smtClean="0"/>
              <a:t>Горина Елена Евгеньевна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общего собрания жильцов ТОС. Протокол переизбрания комитета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18.09.2020г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80728"/>
            <a:ext cx="8507288" cy="54726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1) привлечение населения к участию на добровольной основе в мероприятиях по санитарной очистке, благоустройству и озеленению в границах территории ТОС;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 содействие соответствующим организациям, управляющим жилищным фондом, предоставляющим коммунальные услуги, в улучшении качества содержания жилищного фонда, в проведении мероприятий, направленных на снижение потерь тепловой, электрической энергии, воды;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3) сбор, обобщение предложений населения по формированию планов социально-экономического развития территорий, на которых осуществляется ТОС, направление их через главу администрации городского поселка Северо-Енисейский в администрацию Северо-Енисейского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4) организация и проведение информационно-разъяснительной работы с населением, проживающим в границах осуществления ТОС, участие в проведении опросов в целях изучения общественного мнения;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5) содействие в организации взаимодействия органов государственной власти и органов местного самоуправления с жителями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6) содействие в проведении мероприятий по предупреждению правонарушений, охране общественного порядка, обеспечению пожарной безопасности;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7) разработка и внесение в органы государственной власти и органы местного самоуправления предложений по вопросам обеспечения жителей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 питьевой водой, услугами связи, общественного питания, торговли, бытового и транспортного обслуживания и другим вопросам местного значения;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8) подготовка и внесение в органы государственной власти и органы местного самоуправления предложений по созданию условий для организации досуга, массового отдыха граждан, привлечение на добровольной основе населения соответствующей территории к участию в организуемых культурно-массовых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9) внесение предложений по созданию условий для развития на соответствующей территории массовой физической культуры и спорта, привлечение на добровольной основе населения соответствующей территории к участию в организуемых спортивных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10) подготовка проектов муниципальных правовых актов и внесение их на рассмотрение должностных лиц и органов местного самоуправления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11) участие в решении других вопросов в соответствии с действующим законодательством.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Основные направления деятельности территориального общественного самоуправления «Северное сияние»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Комитет ТОС «Северное сияние» является активным участником, проводимых администрацией городского поселка Северо-Енисейский «круглых столов», обучающих семинаров «Школа инициативных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граждан».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:\АДМИНИСТРАЦИЯ ПОСЕЛКА\ФОТО\2019\11. Ноябрь\21.11.19 совещание с ТОСами\IMG_2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18457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8359080" cy="11247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/>
                <a:latin typeface="Monotype Corsiva" pitchFamily="66" charset="0"/>
                <a:cs typeface="Aparajita" pitchFamily="34" charset="0"/>
              </a:rPr>
              <a:t>Жители  ТОС «Северное сияние» активно благоустраивают свою территорию</a:t>
            </a:r>
            <a:endParaRPr lang="ru-RU" sz="2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 descr="\\FILES-SERVER\Shares_Folder$\АДМИНИСТРАЦИЯ ПОСЕЛКА\ТОС\Северное сияние\Фото\IMG-20200305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FILES-SERVER\Shares_Folder$\АДМИНИСТРАЦИЯ ПОСЕЛКА\ТОС\Северное сияние\Фото\IMG-20200305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\\FILES-SERVER\Shares_Folder$\АДМИНИСТРАЦИЯ ПОСЕЛКА\ТОС\Северное сияние\Фото\IMG-20200305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7"/>
          <p:cNvSpPr txBox="1">
            <a:spLocks/>
          </p:cNvSpPr>
          <p:nvPr/>
        </p:nvSpPr>
        <p:spPr>
          <a:xfrm>
            <a:off x="899592" y="188640"/>
            <a:ext cx="7854696" cy="93610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Участие ТОС «Северное сияние» в конкурсе по зимнему благоустройству «Парад снеговиков -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тосоцев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»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Декабрь 2019 года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U:\АДМИНИСТРАЦИЯ ПОСЕЛКА\ФОТО\2019\12. Декабрь\18.12.19 приемка снежных фигур\IMG_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60480"/>
            <a:ext cx="5832648" cy="443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949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Территориальное общественное самоуправление «Северное сияние»</vt:lpstr>
      <vt:lpstr>Создание территориального  общественного самоуправления</vt:lpstr>
      <vt:lpstr>      Учредительное собрание жителей  улицы Донского</vt:lpstr>
      <vt:lpstr>Устав и определение границ территориального общественного самоуправления «Северное сияние»</vt:lpstr>
      <vt:lpstr>Слайд 5</vt:lpstr>
      <vt:lpstr>Основные направления деятельности территориального общественного самоуправления «Северное сияние»</vt:lpstr>
      <vt:lpstr>Слайд 7</vt:lpstr>
      <vt:lpstr>Жители  ТОС «Северное сияние» активно благоустраивают свою территорию</vt:lpstr>
      <vt:lpstr>Слайд 9</vt:lpstr>
      <vt:lpstr>Церемония награждения победителей  конкурс ов по благоустройству на поселковом «Голубом огоньке»</vt:lpstr>
      <vt:lpstr>Деятельность ТОС «Северное сияние» в 2020 году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ТОС «Северное сияние» реализовал инициативный проект «Улица моя».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CAV</cp:lastModifiedBy>
  <cp:revision>96</cp:revision>
  <dcterms:created xsi:type="dcterms:W3CDTF">2020-02-07T02:40:26Z</dcterms:created>
  <dcterms:modified xsi:type="dcterms:W3CDTF">2022-01-28T02:21:22Z</dcterms:modified>
</cp:coreProperties>
</file>