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8" r:id="rId5"/>
    <p:sldId id="270" r:id="rId6"/>
    <p:sldId id="259" r:id="rId7"/>
    <p:sldId id="271" r:id="rId8"/>
    <p:sldId id="263" r:id="rId9"/>
    <p:sldId id="273" r:id="rId10"/>
    <p:sldId id="264" r:id="rId11"/>
    <p:sldId id="274" r:id="rId12"/>
    <p:sldId id="265" r:id="rId13"/>
    <p:sldId id="276" r:id="rId14"/>
    <p:sldId id="266" r:id="rId15"/>
    <p:sldId id="267" r:id="rId16"/>
    <p:sldId id="278" r:id="rId17"/>
    <p:sldId id="279" r:id="rId18"/>
    <p:sldId id="285" r:id="rId19"/>
    <p:sldId id="277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jpeg"/><Relationship Id="rId4" Type="http://schemas.openxmlformats.org/officeDocument/2006/relationships/oleObject" Target="../embeddings/____________Microsoft_Office_PowerPoint_97-20031.pp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Территориальное общественное самоуправление «Нагорный»</a:t>
            </a:r>
            <a:endParaRPr lang="ru-RU" sz="5400" dirty="0">
              <a:solidFill>
                <a:srgbClr val="FFFF00"/>
              </a:solidFill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17032"/>
            <a:ext cx="7854696" cy="1264104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Красноярский край Северо-Енисейский район </a:t>
            </a:r>
          </a:p>
          <a:p>
            <a:r>
              <a:rPr lang="ru-RU" dirty="0" smtClean="0">
                <a:latin typeface="Monotype Corsiva" pitchFamily="66" charset="0"/>
              </a:rPr>
              <a:t>городской поселок Северо-Енисейский, ул. Нагорная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HOM\AppData\Local\Microsoft\Windows\Temporary Internet Files\Content.Word\20190923_125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230545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7854696" cy="93610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Реализация проекта направленного на поддержку местных инициатив граждан ТОС «Нагорный» «Всем обо всём!»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 descr="U:\АДМИНИСТРАЦИЯ ПОСЕЛКА\ФОТО\2019\10. Октября\07.10.19 почтовые ящики на Нагорной\LVEO1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U:\АДМИНИСТРАЦИЯ ПОСЕЛКА\ФОТО\2019\10. Октября\07.10.19 почтовые ящики на Нагорной\QOVN9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933056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1052736"/>
            <a:ext cx="4363144" cy="108012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2019 году ТОС «Нагорный» одержал победу в конкурсе проектов развития территориальных общественных самоуправлений.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Жители успешно разработали и реализовали проект по благоустройству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своей территории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 descr="C:\Users\HOM\AppData\Local\Microsoft\Windows\Temporary Internet Files\Content.Word\20190923_1255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149080"/>
            <a:ext cx="1880089" cy="250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HOM\AppData\Local\Microsoft\Windows\Temporary Internet Files\Content.Word\20190920_1837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1968012" cy="255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Комитет ТОС «Нагорный» является активным участником, проводимых администрацией городского поселка Северо-Енисейский «круглых столов», обучающих семинаров «Школа инициативных граждан»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:\АДМИНИСТРАЦИЯ ПОСЕЛКА\ФОТО\2019\11. Ноябрь\21.11.19 совещание с ТОСами\IMG_2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276872"/>
            <a:ext cx="47634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3888432" cy="375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:\АДМИНИСТРАЦИЯ ПОСЕЛКА\ФОТО\2019\12. Декабрь\14.12.19 зимний праздник ТОС Нагорный\IMG_2319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4701540" cy="332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U:\АДМИНИСТРАЦИЯ ПОСЕЛКА\ФОТО\2019\12. Декабрь\18.12.19 приемка снежных фигур\IMG_2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060848"/>
            <a:ext cx="2808312" cy="335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Участие ТОС «Нагорный» в конкурсе по зимнему благоустройству «Парад снеговиков -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тосоцев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,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декабрь 2019 года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215064" cy="129614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Церемония награждения победителей  конкурсов по благоустройству на поселковом «Голубом огоньке», декабрь 2019 года</a:t>
            </a:r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U:\АДМИНИСТРАЦИЯ ПОСЕЛКА\ФОТО\2019\12. Декабрь\25.12.19 голубой огонек\IMG_6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U:\АДМИНИСТРАЦИЯ ПОСЕЛКА\ФОТО\2019\12. Декабрь\25.12.19 голубой огонек\IMG_6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8519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19\12. Декабрь\25.12.19 голубой огонек\IMG_69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80"/>
            <a:ext cx="396044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:\АДМИНИСТРАЦИЯ ПОСЕЛКА\ФОТО\2019\12. Декабрь\25.12.19 голубой огонек\IMG-20191226-WA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93704"/>
            <a:ext cx="41044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:\АДМИНИСТРАЦИЯ ПОСЕЛКА\ФОТО\2019\12. Декабрь\25.12.19 голубой огонек\IMG_6945.JPG"/>
          <p:cNvPicPr/>
          <p:nvPr/>
        </p:nvPicPr>
        <p:blipFill>
          <a:blip r:embed="rId6" cstate="print"/>
          <a:srcRect l="9401" t="12200" r="6601" b="9051"/>
          <a:stretch>
            <a:fillRect/>
          </a:stretch>
        </p:blipFill>
        <p:spPr bwMode="auto">
          <a:xfrm>
            <a:off x="3635896" y="2060848"/>
            <a:ext cx="228648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U:\АДМИНИСТРАЦИЯ ПОСЕЛКА\ФОТО\2019\12. Декабрь\14.12.19 зимний праздник ТОС Нагорный\IMG_2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2395" y="2348880"/>
            <a:ext cx="426160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Проведение коллективом ТОС «Нагорный» зимнего праздника, декабрь 2019 года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U:\АДМИНИСТРАЦИЯ ПОСЕЛКА\ФОТО\2019\12. Декабрь\14.12.19 зимний праздник ТОС Нагорный\IMG_2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44644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323528" y="5733256"/>
            <a:ext cx="4176464" cy="432048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Организация чаепития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860032" y="5805264"/>
            <a:ext cx="4176464" cy="5760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Награждение юных участников конкурса «Лучшая Новогодняя игрушка»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:\АДМИНИСТРАЦИЯ ПОСЕЛКА\ФОТО\2019\12. Декабрь\14.12.19 зимний праздник ТОС Нагорный\IMG_23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U:\АДМИНИСТРАЦИЯ ПОСЕЛКА\ФОТО\2019\12. Декабрь\14.12.19 зимний праздник ТОС Нагорный\IMG_2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17032"/>
            <a:ext cx="388843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267744" y="6165304"/>
            <a:ext cx="4176464" cy="432048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Девиз ТОС «Нагорный»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16632"/>
            <a:ext cx="8359080" cy="64807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Деятельность ТОС «Нагорный»  в 2020 году.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8431088" cy="5184576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83671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Участие в спортивно-массовом мероприятии «Веселые старты – </a:t>
            </a:r>
            <a:r>
              <a:rPr lang="ru-RU" sz="2400" dirty="0" err="1" smtClean="0">
                <a:solidFill>
                  <a:srgbClr val="FFFF00"/>
                </a:solidFill>
                <a:latin typeface="Monotype Corsiva" pitchFamily="66" charset="0"/>
              </a:rPr>
              <a:t>тосовцев</a:t>
            </a: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!», январь 2020 года</a:t>
            </a:r>
            <a:endParaRPr lang="ru-RU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Picture 2" descr="U:\АДМИНИСТРАЦИЯ ПОСЕЛКА\ФОТО\2020\1. Январь\03.01.20 Веселые старты ТОС\IMG_2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U:\АДМИНИСТРАЦИЯ ПОСЕЛКА\ФОТО\2020\1. Январь\03.01.20 Веселые старты ТОС\IMG_2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212468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U:\АДМИНИСТРАЦИЯ ПОСЕЛКА\ФОТО\2020\1. Январь\03.01.20 Веселые старты ТОС\IMG_2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17707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U:\АДМИНИСТРАЦИЯ ПОСЕЛКА\ФОТО\2020\1. Январь\03.01.20 Веселые старты ТОС\IMG_2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65712"/>
            <a:ext cx="417646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1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феврале месяце 2020 года организовано проведение подготовительной работы по встрече на территории представителей Законодательного собрания Красноярского края с посещением территорий ТОС городского поселка и участие в координационном совете. </a:t>
            </a:r>
          </a:p>
          <a:p>
            <a:pPr algn="just"/>
            <a:r>
              <a:rPr lang="ru-RU" dirty="0" smtClean="0"/>
              <a:t>ТОС «Нагорный» принял участие в отчетном собрании, на котором представлен отчет о проделанной работе администрации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 в части формирования модели эффективного взаимодействия с ТОС по итогам работы за 2019 год, даны разъяснения о  перспективах реализации в 2020 году инициатив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Северо-Енисейский. Проведена подготовительная работа с коллективами ТОС по встрече с представителями Законодательного собрания Красноярского края, принятию участия в заседании </a:t>
            </a:r>
            <a:r>
              <a:rPr lang="ru-RU" dirty="0" err="1" smtClean="0"/>
              <a:t>Кординационного</a:t>
            </a:r>
            <a:r>
              <a:rPr lang="ru-RU" dirty="0" smtClean="0"/>
              <a:t> Совета.</a:t>
            </a:r>
            <a:endParaRPr lang="ru-RU" dirty="0"/>
          </a:p>
        </p:txBody>
      </p:sp>
      <p:pic>
        <p:nvPicPr>
          <p:cNvPr id="5" name="Рисунок 4" descr="\\FILES-SERVER\Shares_Folder$\АДМИНИСТРАЦИЯ ПОСЕЛКА\ФОТО\2020\2. Февраль\12.02.2020 совещание с ТОС\IMG_3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744416" cy="267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\\FILES-SERVER\Shares_Folder$\АДМИНИСТРАЦИЯ ПОСЕЛКА\ФОТО\2020\2. Февраль\26.02.20 координационный совет\IMG_73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4502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0352" y="188640"/>
            <a:ext cx="8218112" cy="6336704"/>
          </a:xfrm>
        </p:spPr>
        <p:txBody>
          <a:bodyPr/>
          <a:lstStyle/>
          <a:p>
            <a:pPr algn="just"/>
            <a:r>
              <a:rPr lang="ru-RU" dirty="0" smtClean="0"/>
              <a:t>24 февраля 2020 года состоялась встреча гостей Законодательного собрания Красноярского края с коллективами 3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Северо-Енисейский. В том числе с коллективом ТОС «Нагорный»</a:t>
            </a:r>
          </a:p>
          <a:p>
            <a:pPr algn="just"/>
            <a:endParaRPr lang="ru-RU" dirty="0"/>
          </a:p>
        </p:txBody>
      </p:sp>
      <p:pic>
        <p:nvPicPr>
          <p:cNvPr id="6" name="Рисунок 5" descr="\\FILES-SERVER\Shares_Folder$\АДМИНИСТРАЦИЯ ПОСЕЛКА\ФОТО\2020\2. Февраль\25.02.2020 посещение зак собранием, главами территорий ТОС\IMG_30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792270" cy="258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FILES-SERVER\Shares_Folder$\АДМИНИСТРАЦИЯ ПОСЕЛКА\ФОТО\2020\2. Февраль\25.02.2020 посещение зак собранием, главами территорий ТОС\IMG_30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888432" cy="251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218112" cy="6408712"/>
          </a:xfrm>
        </p:spPr>
        <p:txBody>
          <a:bodyPr/>
          <a:lstStyle/>
          <a:p>
            <a:pPr algn="just"/>
            <a:r>
              <a:rPr lang="ru-RU" dirty="0" smtClean="0"/>
              <a:t>В марте месяце 2020 года организован и проведен конкурс среди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 «Лучший ТОС – 2019 года». В конкурсе приняло участие 5 коллективов ТОС: «Нагорный», «Северное сияние», «Октябрьский», «Радуга», «</a:t>
            </a:r>
            <a:r>
              <a:rPr lang="ru-RU" dirty="0" err="1" smtClean="0"/>
              <a:t>Взлетка</a:t>
            </a:r>
            <a:r>
              <a:rPr lang="ru-RU" dirty="0" smtClean="0"/>
              <a:t>», что составило 50 % от числа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Северо-Енисейский. </a:t>
            </a:r>
            <a:r>
              <a:rPr lang="ru-RU" u="sng" dirty="0" smtClean="0"/>
              <a:t>Победителем конкурса стал коллектив ТОС «Нагорный».</a:t>
            </a:r>
          </a:p>
          <a:p>
            <a:endParaRPr lang="ru-RU" dirty="0"/>
          </a:p>
        </p:txBody>
      </p:sp>
      <p:pic>
        <p:nvPicPr>
          <p:cNvPr id="6" name="Рисунок 5" descr="\\FILES-SERVER\Shares_Folder$\АДМИНИСТРАЦИЯ ПОСЕЛКА\ФОТО\2020\4. Апрель\21.04.20 награждение Лучший ТОС 2019\IMG_3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08920"/>
            <a:ext cx="5619468" cy="374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июне 2018 года, старшая улицы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Салахотдинова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Светлана Анатольевна, совместно с группой инициативных жителей улицы Нагорная обратились в администрацию городского поселка Северо-Енисейский, с вопросом создания территориального общественного самоуправления на своей территории.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После сбора подписей инициативная группа жителей обратилась в районный Совет депутатов с предложением утвердить границы территории действия территориального общественного самоуправления (далее - ТОС).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Решением от 09.07.2018 года № 460-60 были утверждены границы территории, на которой планируется осуществление ТОС в составе группы жилых домов по ул. Нагорная.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14 августа 2018 года на учредительном собрании жителей проживающих в границах ТОС был принят и утвержден Устав ТОС «Нагорный».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36815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Создание территориального </a:t>
            </a:r>
            <a:b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общественного самоуправления</a:t>
            </a:r>
            <a:endParaRPr lang="ru-RU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218112" cy="6408712"/>
          </a:xfrm>
        </p:spPr>
        <p:txBody>
          <a:bodyPr/>
          <a:lstStyle/>
          <a:p>
            <a:pPr algn="just"/>
            <a:r>
              <a:rPr lang="ru-RU" dirty="0" smtClean="0"/>
              <a:t>Участие территориального общественного самоуправления «Нагорный» во Всероссийской акции «Окна Победы» посвященной 75-летию Победы в Великой Отечественной войне 1941-1945 годов. </a:t>
            </a:r>
            <a:endParaRPr lang="ru-RU" dirty="0"/>
          </a:p>
        </p:txBody>
      </p:sp>
      <p:pic>
        <p:nvPicPr>
          <p:cNvPr id="4" name="Рисунок 3" descr="\\FILES-SERVER\Shares_Folder$\АДМИНИСТРАЦИЯ ПОСЕЛКА\ТОС\Нагорный\Фото\Окна Победы\IMG_37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403244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U:\АДМИНИСТРАЦИЯ ПОСЕЛКА\ФОТО\2020\5. Май\окна Победы дома\IMG_3761.JPG"/>
          <p:cNvPicPr>
            <a:picLocks noChangeAspect="1" noChangeArrowheads="1"/>
          </p:cNvPicPr>
          <p:nvPr/>
        </p:nvPicPr>
        <p:blipFill>
          <a:blip r:embed="rId3" cstate="print"/>
          <a:srcRect t="1923" r="16667"/>
          <a:stretch>
            <a:fillRect/>
          </a:stretch>
        </p:blipFill>
        <p:spPr bwMode="auto">
          <a:xfrm>
            <a:off x="4644008" y="1844824"/>
            <a:ext cx="449999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744112"/>
          </a:xfrm>
        </p:spPr>
        <p:txBody>
          <a:bodyPr/>
          <a:lstStyle/>
          <a:p>
            <a:pPr algn="just"/>
            <a:r>
              <a:rPr lang="ru-RU" sz="3200" dirty="0" smtClean="0"/>
              <a:t>Всероссийская акция «Окна России», посвящённая Дню России.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032448" cy="410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672408" cy="4032448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434136" cy="6408712"/>
          </a:xfrm>
        </p:spPr>
        <p:txBody>
          <a:bodyPr/>
          <a:lstStyle/>
          <a:p>
            <a:pPr algn="just"/>
            <a:r>
              <a:rPr lang="ru-RU" dirty="0" smtClean="0"/>
              <a:t>	Участие коллектива ТОС «Нагорный»в конкурсном мероприятии по благоустройству «Благоустройство – забота общая». В номинации «Лучший цветник/клумба общественного пространства» ТОС занял 2 место.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	Участие в двухмесячнике по благоустройству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U:\АДМИНИСТРАЦИЯ ПОСЕЛКА\ФОТО\2020\7. Июль\22.07.2020 благоустройство забота\IMG_4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76046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20\7. Июль\22.07.2020 благоустройство забота\IMG_49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360040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FILES-SERVER\Shares_Folder$\АДМИНИСТРАЦИЯ ПОСЕЛКА\ТОС\Нагорный\Фото\Салаходинова\IMG_8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221088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\\FILES-SERVER\Shares_Folder$\АДМИНИСТРАЦИЯ ПОСЕЛКА\ТОС\Нагорный\Фото\Салаходинова\IMG_82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365104"/>
            <a:ext cx="36004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7772400" cy="6408712"/>
          </a:xfrm>
        </p:spPr>
        <p:txBody>
          <a:bodyPr/>
          <a:lstStyle/>
          <a:p>
            <a:r>
              <a:rPr lang="ru-RU" dirty="0" smtClean="0"/>
              <a:t>	Участие в смотре-конкурсе «Новогодние фантазии».</a:t>
            </a:r>
          </a:p>
          <a:p>
            <a:pPr algn="just"/>
            <a:r>
              <a:rPr lang="ru-RU" dirty="0" smtClean="0"/>
              <a:t>В номинации «Лучший зимний двор многоквартирного/частного жилого дома» ТОС занял 3  место.</a:t>
            </a:r>
          </a:p>
          <a:p>
            <a:pPr algn="just"/>
            <a:endParaRPr lang="ru-RU" dirty="0"/>
          </a:p>
        </p:txBody>
      </p:sp>
      <p:pic>
        <p:nvPicPr>
          <p:cNvPr id="4" name="Рисунок 3" descr="C:\Users\MAV\Desktop\Отчет 2020\тос новый год\IMG_69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6192688" cy="417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7772400" cy="3953728"/>
          </a:xfrm>
        </p:spPr>
        <p:txBody>
          <a:bodyPr/>
          <a:lstStyle/>
          <a:p>
            <a:r>
              <a:rPr lang="ru-RU" dirty="0" smtClean="0"/>
              <a:t>	Участие в акции «Новогодние окна». </a:t>
            </a:r>
            <a:endParaRPr lang="ru-RU" dirty="0"/>
          </a:p>
        </p:txBody>
      </p:sp>
      <p:pic>
        <p:nvPicPr>
          <p:cNvPr id="4" name="Рисунок 3" descr="C:\Users\MAV\Desktop\Отчет 2020\окна\тос нагорная 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3528392" cy="377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MAV\Desktop\Отчет 2020\окна\тос нагорная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744416" cy="378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3166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ТЕРРИТОРИАЛЬНОГО ОБЩЕСТВЕННОГО САМОУПРАВЛЕНИЯ «НАГОРНЫЙ» В 2021 ГОДУ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/>
              <a:t>В феврале  2021 года ТОС «Нагорный» принял участие в отчётном собрании с комитетами ТОС, на котором администрация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</a:t>
            </a:r>
            <a:endParaRPr lang="ru-RU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7890" name="Picture 2" descr="\\FILES-SERVER\Shares_Folder$\АДМИНИСТРАЦИЯ ПОСЕЛКА\ФОТО\2021\2. февраль\10.02.21 совещание с ТОС\IMG_7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684076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359080" cy="93610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Соблюдение мер пожарной безопасности в границах </a:t>
            </a:r>
            <a:b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ТОС «Нагорный»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8" name="Picture 3" descr="U:\АДМИНИСТРАЦИЯ ПОСЕЛКА\ФОТО\2017\июнь\21.06.17 рейд по ПБ Нагорная\IMG_8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789040"/>
            <a:ext cx="194421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U:\АДМИНИСТРАЦИЯ ПОСЕЛКА\ФОТО\2017\июнь\21.06.17 рейд по ПБ Нагорная\IMG_8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89040"/>
            <a:ext cx="169218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758" y="1556793"/>
            <a:ext cx="3581602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\\FILES-SERVER\Shares_Folder$\АДМИНИСТРАЦИЯ ПОСЕЛКА\ФОТО\2021\7. Июль\20.07.21 ТОСы рейд по ПБ\20210723_142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56792"/>
            <a:ext cx="374441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218112" cy="6408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ТОС «Нагорный» в составе сборной команды ТОС 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гп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 Северо-Енисейский заняли  1 место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в конкурсе «Солдатская каша»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8914" name="Picture 2" descr="\\FILES-SERVER\Shares_Folder$\АДМИНИСТРАЦИЯ ПОСЕЛКА\ФОТО\2021\5. Май\06.05.21 конкурс солдатской каши\1620355468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032448" cy="413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\\FILES-SERVER\Shares_Folder$\АДМИНИСТРАЦИЯ ПОСЕЛКА\ФОТО\2021\5. Май\06.05.21 конкурс солдатской каши\1620355468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527344"/>
            <a:ext cx="6264696" cy="8712968"/>
          </a:xfrm>
          <a:prstGeom prst="rect">
            <a:avLst/>
          </a:prstGeom>
          <a:noFill/>
        </p:spPr>
      </p:pic>
      <p:pic>
        <p:nvPicPr>
          <p:cNvPr id="38916" name="Picture 4" descr="\\FILES-SERVER\Shares_Folder$\АДМИНИСТРАЦИЯ ПОСЕЛКА\ФОТО\2021\5. Май\06.05.21 конкурс солдатской каши\1620355468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16832"/>
            <a:ext cx="453650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9828" y="189453"/>
            <a:ext cx="8318447" cy="16378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Участие в конкурсном мероприятии по благоустройству «Благоустройство – забота общая». В номинации «Лучший цветник/клумба общественного пространства» ТОС занял </a:t>
            </a:r>
            <a:b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3 место.</a:t>
            </a:r>
            <a:endParaRPr lang="ru-RU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\\FILES-SERVER\Shares_Folder$\АДМИНИСТРАЦИЯ ПОСЕЛКА\ФОТО\2021\8. Август\11.08.21 приемка конкурса по благоустройству\Благоустройство\Салаходинова-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417646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5508104" y="1700808"/>
          <a:ext cx="3499421" cy="4968552"/>
        </p:xfrm>
        <a:graphic>
          <a:graphicData uri="http://schemas.openxmlformats.org/presentationml/2006/ole">
            <p:oleObj spid="_x0000_s17410" name="Презентация" r:id="rId4" imgW="2596802" imgH="3753716" progId="PowerPoint.Show.8">
              <p:embed/>
            </p:oleObj>
          </a:graphicData>
        </a:graphic>
      </p:graphicFrame>
      <p:pic>
        <p:nvPicPr>
          <p:cNvPr id="2" name="Picture 2" descr="\\FILES-SERVER\Shares_Folder$\АДМИНИСТРАЦИЯ ПОСЕЛКА\ФОТО\2021\8. Август\11.08.21 приемка конкурса по благоустройству\Благоустройство\Салаходинова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365104"/>
            <a:ext cx="40324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Учредительное собрание жителей </a:t>
            </a:r>
            <a:br>
              <a:rPr lang="ru-RU" sz="4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улицы Нагорная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U:\АДМИНИСТРАЦИЯ ПОСЕЛКА\ФОТО\2018\8. Август\14.08.18 собрание по ул.Нагорная\IMG_66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U:\АДМИНИСТРАЦИЯ ПОСЕЛКА\ФОТО\2018\8. Август\14.08.18 собрание по ул.Нагорная\IMG_6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212469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434136" cy="6408712"/>
          </a:xfrm>
        </p:spPr>
        <p:txBody>
          <a:bodyPr/>
          <a:lstStyle/>
          <a:p>
            <a:pPr algn="ctr"/>
            <a:r>
              <a:rPr lang="ru-RU" dirty="0" smtClean="0"/>
              <a:t>	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Жители ТОС «Нагорный» являются активными участниками в благоустройстве своей территории</a:t>
            </a: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7" name="Рисунок 6" descr="\\FILES-SERVER\Shares_Folder$\АДМИНИСТРАЦИЯ ПОСЕЛКА\ТОС\Нагорный\Фото\Салаходинова\IMG_8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38884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\\FILES-SERVER\Shares_Folder$\АДМИНИСТРАЦИЯ ПОСЕЛКА\ТОС\Нагорный\Фото\Салаходинова\IMG_8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39604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93610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Устав и определение границ территориального общественного самоуправления «Нагорный»</a:t>
            </a:r>
            <a:endParaRPr lang="ru-RU" sz="3000" dirty="0">
              <a:solidFill>
                <a:srgbClr val="FFFF00"/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99592" y="1484784"/>
          <a:ext cx="3528392" cy="4993193"/>
        </p:xfrm>
        <a:graphic>
          <a:graphicData uri="http://schemas.openxmlformats.org/presentationml/2006/ole">
            <p:oleObj spid="_x0000_s1027" name="PDF" r:id="rId3" imgW="0" imgH="0" progId="FoxitReader.Document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004048" y="1484784"/>
          <a:ext cx="3528392" cy="4993193"/>
        </p:xfrm>
        <a:graphic>
          <a:graphicData uri="http://schemas.openxmlformats.org/presentationml/2006/ole">
            <p:oleObj spid="_x0000_s1028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Территория территориального общественного самоуправления «Нагорный»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6" name="Picture 2" descr="G:\IMG_1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552728" cy="4368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7920552" cy="38164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Структура органов территориального общественного управления</a:t>
            </a: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Высший орган управления ТОС «Нагорный» - собрание граждан.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Комитет ТОС избранный собранием граждан: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Председатель ТОС -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Салаходинова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Светлана Анатольевна;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Первый заместитель председателя ТОС – Федорова Ольга Николаевна;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Второй заместитель председателя ТОС –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Детятьева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Светлана Николаевна.</a:t>
            </a:r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общего собрания жильцов ТОС. Протокол переизбрания комитета </a:t>
            </a: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31.08.2020г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980728"/>
            <a:ext cx="8507288" cy="5472608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11) участие в решении других вопросов в соответствии с действующим законодательством.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Основные направления деятельности территориального общественного самоуправления «Нагорный»</a:t>
            </a:r>
            <a:endParaRPr lang="ru-RU" sz="3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3590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Соблюдение мер пожарной безопасности в границах </a:t>
            </a:r>
            <a:r>
              <a:rPr lang="ru-RU" sz="3000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територии</a:t>
            </a:r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 территориального общественного самоуправления «Нагорный»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7" name="Picture 2" descr="U:\АДМИНИСТРАЦИЯ ПОСЕЛКА\ФОТО\2017\июнь\21.06.17 рейд по ПБ Нагорная\IMG_8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556792"/>
            <a:ext cx="6552729" cy="4968552"/>
          </a:xfrm>
          <a:prstGeom prst="rect">
            <a:avLst/>
          </a:prstGeom>
          <a:noFill/>
        </p:spPr>
      </p:pic>
      <p:pic>
        <p:nvPicPr>
          <p:cNvPr id="8" name="Picture 3" descr="U:\АДМИНИСТРАЦИЯ ПОСЕЛКА\ФОТО\2017\июнь\21.06.17 рейд по ПБ Нагорная\IMG_8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93096"/>
            <a:ext cx="2877784" cy="2204864"/>
          </a:xfrm>
          <a:prstGeom prst="rect">
            <a:avLst/>
          </a:prstGeom>
          <a:noFill/>
        </p:spPr>
      </p:pic>
      <p:pic>
        <p:nvPicPr>
          <p:cNvPr id="9" name="Picture 4" descr="U:\АДМИНИСТРАЦИЯ ПОСЕЛКА\ФОТО\2017\июнь\21.06.17 рейд по ПБ Нагорная\IMG_8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93096"/>
            <a:ext cx="1692187" cy="2232247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0758" y="1556793"/>
            <a:ext cx="455739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359080" cy="93610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Жители ТОС «Нагорный» являются активными участниками в благоустройстве своей территории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17410" name="Picture 2" descr="U:\_ОБЩИЙ ДОСТУП_\Матюшенко Анна Витальевна\IMG_8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429"/>
            <a:ext cx="4176464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U:\_ОБЩИЙ ДОСТУП_\Матюшенко Анна Витальевна\IMG_8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U:\_ОБЩИЙ ДОСТУП_\Матюшенко Анна Витальевна\IMG_8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17032"/>
            <a:ext cx="4499992" cy="299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507</TotalTime>
  <Words>1035</Words>
  <Application>Microsoft Office PowerPoint</Application>
  <PresentationFormat>Экран (4:3)</PresentationFormat>
  <Paragraphs>79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Поток</vt:lpstr>
      <vt:lpstr>PDF</vt:lpstr>
      <vt:lpstr>Презентация</vt:lpstr>
      <vt:lpstr>Территориальное общественное самоуправление «Нагорный»</vt:lpstr>
      <vt:lpstr>Создание территориального  общественного самоуправления</vt:lpstr>
      <vt:lpstr>      Учредительное собрание жителей  улицы Нагорная</vt:lpstr>
      <vt:lpstr>Устав и определение границ территориального общественного самоуправления «Нагорный»</vt:lpstr>
      <vt:lpstr>Территория территориального общественного самоуправления «Нагорный»</vt:lpstr>
      <vt:lpstr>Слайд 6</vt:lpstr>
      <vt:lpstr>Основные направления деятельности территориального общественного самоуправления «Нагорный»</vt:lpstr>
      <vt:lpstr>Соблюдение мер пожарной безопасности в границах територии территориального общественного самоуправления «Нагорный»</vt:lpstr>
      <vt:lpstr>Жители ТОС «Нагорный» являются активными участниками в благоустройстве своей территории</vt:lpstr>
      <vt:lpstr>Слайд 10</vt:lpstr>
      <vt:lpstr>Слайд 11</vt:lpstr>
      <vt:lpstr>Слайд 12</vt:lpstr>
      <vt:lpstr>Церемония награждения победителей  конкурсов по благоустройству на поселковом «Голубом огоньке», декабрь 2019 года</vt:lpstr>
      <vt:lpstr>Слайд 14</vt:lpstr>
      <vt:lpstr>Слайд 15</vt:lpstr>
      <vt:lpstr>Деятельность ТОС «Нагорный»  в 2020 году.</vt:lpstr>
      <vt:lpstr>Слайд 17</vt:lpstr>
      <vt:lpstr>Слайд 18</vt:lpstr>
      <vt:lpstr>Слайд 19</vt:lpstr>
      <vt:lpstr>Слайд 20</vt:lpstr>
      <vt:lpstr>Всероссийская акция «Окна России», посвящённая Дню России. </vt:lpstr>
      <vt:lpstr>Слайд 22</vt:lpstr>
      <vt:lpstr>Слайд 23</vt:lpstr>
      <vt:lpstr>Слайд 24</vt:lpstr>
      <vt:lpstr>Слайд 25</vt:lpstr>
      <vt:lpstr>Слайд 26</vt:lpstr>
      <vt:lpstr>Соблюдение мер пожарной безопасности в границах  ТОС «Нагорный»</vt:lpstr>
      <vt:lpstr>Слайд 28</vt:lpstr>
      <vt:lpstr>Участие в конкурсном мероприятии по благоустройству «Благоустройство – забота общая». В номинации «Лучший цветник/клумба общественного пространства» ТОС занял  3 место.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Матюшенко Анна Витальевна</dc:creator>
  <cp:lastModifiedBy>CAV</cp:lastModifiedBy>
  <cp:revision>79</cp:revision>
  <dcterms:created xsi:type="dcterms:W3CDTF">2020-02-07T02:40:26Z</dcterms:created>
  <dcterms:modified xsi:type="dcterms:W3CDTF">2022-01-28T02:07:55Z</dcterms:modified>
</cp:coreProperties>
</file>