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0" r:id="rId4"/>
    <p:sldId id="258" r:id="rId5"/>
    <p:sldId id="259" r:id="rId6"/>
    <p:sldId id="271" r:id="rId7"/>
    <p:sldId id="274" r:id="rId8"/>
    <p:sldId id="265" r:id="rId9"/>
    <p:sldId id="273" r:id="rId10"/>
    <p:sldId id="275" r:id="rId11"/>
    <p:sldId id="276" r:id="rId12"/>
    <p:sldId id="277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cap="none" dirty="0" smtClean="0">
                <a:solidFill>
                  <a:srgbClr val="FFFF00"/>
                </a:solidFill>
                <a:latin typeface="Monotype Corsiva" pitchFamily="66" charset="0"/>
                <a:cs typeface="Aparajita" pitchFamily="34" charset="0"/>
              </a:rPr>
              <a:t>Территориальное общественное самоуправление «Кедр»</a:t>
            </a:r>
            <a:endParaRPr lang="ru-RU" sz="5400" cap="none" dirty="0">
              <a:solidFill>
                <a:srgbClr val="FFFF00"/>
              </a:solidFill>
              <a:latin typeface="Monotype Corsiva" pitchFamily="66" charset="0"/>
              <a:cs typeface="Aparajit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3717032"/>
            <a:ext cx="6192360" cy="126410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Monotype Corsiva" pitchFamily="66" charset="0"/>
              </a:rPr>
              <a:t>Красноярский край Северо-Енисейский район </a:t>
            </a:r>
          </a:p>
          <a:p>
            <a:pPr algn="r"/>
            <a:r>
              <a:rPr lang="ru-RU" dirty="0" smtClean="0">
                <a:latin typeface="Monotype Corsiva" pitchFamily="66" charset="0"/>
              </a:rPr>
              <a:t>городской поселок Северо-Енисейский, </a:t>
            </a:r>
          </a:p>
          <a:p>
            <a:pPr algn="r"/>
            <a:r>
              <a:rPr lang="ru-RU" dirty="0" smtClean="0">
                <a:latin typeface="Monotype Corsiva" pitchFamily="66" charset="0"/>
              </a:rPr>
              <a:t>ул. Донского 20Б, 20 В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ДЕЯТЕЛЬНОСТЬ ТЕРРИТОРИАЛЬНОГО ОБЩЕСТВЕННОГО САМОУПРАВЛЕНИЯ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«КЕДР» В 2021 ГОДУ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04664"/>
            <a:ext cx="8287072" cy="194421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/>
              <a:t>В феврале  2021 года ТОС «Кедр» принял участие в отчётном собрании с комитетами ТОС, на котором администрация </a:t>
            </a:r>
            <a:r>
              <a:rPr lang="ru-RU" sz="2400" dirty="0" err="1" smtClean="0"/>
              <a:t>гп</a:t>
            </a:r>
            <a:r>
              <a:rPr lang="ru-RU" sz="2400" dirty="0" smtClean="0"/>
              <a:t> Северо-Енисейский отчиталась о проделанной работе по формированию модели эффективного взаимодействия с ТОС  по итогам работы за 2020 год, даны разъяснения о  перспективах реализации в 2021 году инициатив ТОС </a:t>
            </a:r>
            <a:r>
              <a:rPr lang="ru-RU" sz="2400" dirty="0" err="1" smtClean="0"/>
              <a:t>гп</a:t>
            </a:r>
            <a:r>
              <a:rPr lang="ru-RU" sz="2400" dirty="0" smtClean="0"/>
              <a:t> Северо-Енисейский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U:\АДМИНИСТРАЦИЯ ПОСЕЛКА\ФОТО\2021\2. февраль\10.02.21 совещание с ТОС\IMG_75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04864"/>
            <a:ext cx="5480997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effectLst/>
                <a:latin typeface="Monotype Corsiva" pitchFamily="66" charset="0"/>
              </a:rPr>
              <a:t>Жители  ТОС «Кедр» принимают активное  участие в благоустройстве  поселка</a:t>
            </a:r>
            <a:endParaRPr lang="ru-RU" sz="3200" dirty="0">
              <a:solidFill>
                <a:srgbClr val="FFFF0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4" name="Содержимое 3" descr="U:\АДМИНИСТРАЦИЯ ПОСЕЛКА\ФОТО\2021\5. Май\22.05.21 субботник ТОС\IMG-20210523-WA00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16832"/>
            <a:ext cx="6278033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Реализация  инициативного проекта граждан ТОС «Кедр» «Зеленый двор»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2021 году ТОС «Кедр» реализовал проект по благоустройству «Зеленый двор». </a:t>
            </a:r>
            <a:r>
              <a:rPr lang="ru-RU" sz="1600" dirty="0" smtClean="0">
                <a:solidFill>
                  <a:schemeClr val="bg1"/>
                </a:solidFill>
              </a:rPr>
              <a:t>Общая сумма проекта: 88873,2 руб. в т.ч. местный бюджет 79 985,88 руб., население - безвозмездные поступления от физических лиц (жителей) 8 887,32 руб. В результате реализации проекта по благоустройству «Зеленый двор» приобретены и установлены ограждения палисадников с целью сохранения зеленых насаждений от </a:t>
            </a:r>
            <a:r>
              <a:rPr lang="ru-RU" sz="1600" dirty="0" err="1" smtClean="0">
                <a:solidFill>
                  <a:schemeClr val="bg1"/>
                </a:solidFill>
              </a:rPr>
              <a:t>вытаптывания</a:t>
            </a:r>
            <a:r>
              <a:rPr lang="ru-RU" sz="1600" dirty="0" smtClean="0">
                <a:solidFill>
                  <a:schemeClr val="bg1"/>
                </a:solidFill>
              </a:rPr>
              <a:t> и повреждения,  улучшен эстетический вид дома и созданы более комфортные условия для проживания жителей.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4" name="Рисунок 3" descr="F:\16297041326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429000"/>
            <a:ext cx="542720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556792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августе 2019 года, жители группы многоквартирных домов 20Б, 20В улицы Донского обратились в администрацию городского поселка Северо-Енисейский, с вопросом создания территориального общественного самоуправления на своей территории.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После сбора подписей инициативная группа жителей обратилась в районный Совет депутатов с предложением утвердить границы территории действия территориального общественного самоуправления (далее - ТОС).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Решением от 17.09.2019 года № 675-52 были утверждены границы территории, на которой планируется осуществление ТОС в составе группы жилых домов 20Б,20В по ул. Донского.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27 сентября 2019 года на учредительном собрании жителей проживающих в границах ТОС был принят и утвержден Устав ТОС «Кедр».</a:t>
            </a:r>
            <a:endParaRPr lang="ru-RU" sz="2000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368152"/>
          </a:xfrm>
        </p:spPr>
        <p:txBody>
          <a:bodyPr>
            <a:noAutofit/>
          </a:bodyPr>
          <a:lstStyle/>
          <a:p>
            <a:pPr algn="ctr"/>
            <a:r>
              <a:rPr lang="ru-RU" sz="3600" cap="none" dirty="0" smtClean="0">
                <a:solidFill>
                  <a:srgbClr val="FFFF00"/>
                </a:solidFill>
                <a:latin typeface="Monotype Corsiva" pitchFamily="66" charset="0"/>
              </a:rPr>
              <a:t>Создание территориального </a:t>
            </a:r>
            <a:br>
              <a:rPr lang="ru-RU" sz="3600" cap="none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600" cap="none" dirty="0" smtClean="0">
                <a:solidFill>
                  <a:srgbClr val="FFFF00"/>
                </a:solidFill>
                <a:latin typeface="Monotype Corsiva" pitchFamily="66" charset="0"/>
              </a:rPr>
              <a:t>общественного самоуправления</a:t>
            </a:r>
            <a:endParaRPr lang="ru-RU" sz="3600" cap="none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51648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</a:br>
            <a:r>
              <a:rPr lang="ru-RU" sz="4400" cap="none" dirty="0" smtClean="0">
                <a:solidFill>
                  <a:srgbClr val="FFFF00"/>
                </a:solidFill>
                <a:latin typeface="Monotype Corsiva" pitchFamily="66" charset="0"/>
                <a:cs typeface="Aparajita" pitchFamily="34" charset="0"/>
              </a:rPr>
              <a:t>Учредительное собрание жителей </a:t>
            </a:r>
            <a:br>
              <a:rPr lang="ru-RU" sz="4400" cap="none" dirty="0" smtClean="0">
                <a:solidFill>
                  <a:srgbClr val="FFFF00"/>
                </a:solidFill>
                <a:latin typeface="Monotype Corsiva" pitchFamily="66" charset="0"/>
                <a:cs typeface="Aparajita" pitchFamily="34" charset="0"/>
              </a:rPr>
            </a:br>
            <a:r>
              <a:rPr lang="ru-RU" sz="4400" cap="none" dirty="0" smtClean="0">
                <a:solidFill>
                  <a:srgbClr val="FFFF00"/>
                </a:solidFill>
                <a:latin typeface="Monotype Corsiva" pitchFamily="66" charset="0"/>
                <a:cs typeface="Aparajita" pitchFamily="34" charset="0"/>
              </a:rPr>
              <a:t>улицы Донского 20Б, 20В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1027" name="Picture 3" descr="U:\_ОБЩИЙ ДОСТУП_\Матюшенко Анна Витальевна\IMG_608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429000"/>
            <a:ext cx="476250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4143228" cy="3146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936104"/>
          </a:xfrm>
        </p:spPr>
        <p:txBody>
          <a:bodyPr>
            <a:normAutofit/>
          </a:bodyPr>
          <a:lstStyle/>
          <a:p>
            <a:pPr algn="ctr"/>
            <a:r>
              <a:rPr lang="ru-RU" sz="3000" cap="none" dirty="0" smtClean="0">
                <a:solidFill>
                  <a:srgbClr val="FFFF00"/>
                </a:solidFill>
                <a:latin typeface="Monotype Corsiva" pitchFamily="66" charset="0"/>
                <a:cs typeface="Aparajita" pitchFamily="34" charset="0"/>
              </a:rPr>
              <a:t>Устав и определение границ территориального общественного самоуправления «Кедр»</a:t>
            </a:r>
            <a:endParaRPr lang="ru-RU" sz="3000" cap="none" dirty="0">
              <a:solidFill>
                <a:srgbClr val="FFFF00"/>
              </a:solidFill>
            </a:endParaRPr>
          </a:p>
        </p:txBody>
      </p:sp>
      <p:pic>
        <p:nvPicPr>
          <p:cNvPr id="5" name="Picture 2" descr="C:\Users\MIN\Desktop\фото\Документы\кед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4036277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MIN\Desktop\фото\Документы\то кед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340768"/>
            <a:ext cx="4009826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7920552" cy="381642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Структура органов территориального общественного самоуправления</a:t>
            </a:r>
          </a:p>
          <a:p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84784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Высший орган управления ТОС «Кедр» - собрание граждан.</a:t>
            </a:r>
          </a:p>
          <a:p>
            <a:pPr algn="just"/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Председатель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ТОС –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Зайнулин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Рустам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Рафильевич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Первый заместитель председателя ТОС –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Немерова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Любовь Максимовна</a:t>
            </a:r>
          </a:p>
          <a:p>
            <a:pPr algn="just"/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522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Решение общего собрания жильцов ТОС. Протокол переизбрания комитета от 29.11.2019г.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980728"/>
            <a:ext cx="8507288" cy="5472608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1) привлечение населения к участию на добровольной основе в мероприятиях по санитарной очистке, благоустройству и озеленению в границах территории ТОС;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2) содействие соответствующим организациям, управляющим жилищным фондом, предоставляющим коммунальные услуги, в улучшении качества содержания жилищного фонда, в проведении мероприятий, направленных на снижение потерь тепловой, электрической энергии, воды;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3) сбор, обобщение предложений населения по формированию планов социально-экономического развития территорий, на которых осуществляется ТОС, направление их через главу администрации городского поселка Северо-Енисейский в администрацию Северо-Енисейского района;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4) организация и проведение информационно-разъяснительной работы с населением, проживающим в границах осуществления ТОС, участие в проведении опросов в целях изучения общественного мнения;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5) содействие в организации взаимодействия органов государственной власти и органов местного самоуправления с жителями </a:t>
            </a:r>
            <a:r>
              <a:rPr kumimoji="0" lang="ru-RU" sz="12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гп</a:t>
            </a: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Северо-Енисейский;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6) содействие в проведении мероприятий по предупреждению правонарушений, охране общественного порядка, обеспечению пожарной безопасности;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7) разработка и внесение в органы государственной власти и органы местного самоуправления предложений по вопросам обеспечения жителей </a:t>
            </a:r>
            <a:r>
              <a:rPr kumimoji="0" lang="ru-RU" sz="12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гп</a:t>
            </a: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Северо-Енисейский питьевой водой, услугами связи, общественного питания, торговли, бытового и транспортного обслуживания и другим вопросам местного значения;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8) подготовка и внесение в органы государственной власти и органы местного самоуправления предложений по созданию условий для организации досуга, массового отдыха граждан, привлечение на добровольной основе населения соответствующей территории к участию в организуемых культурно-массовых мероприятиях;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9) внесение предложений по созданию условий для развития на соответствующей территории массовой физической культуры и спорта, привлечение на добровольной основе населения соответствующей территории к участию в организуемых спортивных мероприятиях;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10) подготовка проектов муниципальных правовых актов и внесение их на рассмотрение должностных лиц и органов местного самоуправления района;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11) участие в решении других вопросов в соответствии с действующим законодательством.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cap="none" dirty="0" smtClean="0">
                <a:solidFill>
                  <a:srgbClr val="FFFF00"/>
                </a:solidFill>
                <a:latin typeface="Monotype Corsiva" pitchFamily="66" charset="0"/>
                <a:cs typeface="Aparajita" pitchFamily="34" charset="0"/>
              </a:rPr>
              <a:t>Основные направления деятельности территориального общественного самоуправления «Кедр»</a:t>
            </a:r>
            <a:endParaRPr lang="ru-RU" sz="3000" cap="non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04664"/>
            <a:ext cx="8287072" cy="1944216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Комитет ТОС «Кедр» является активным участником, проводимых администрацией городского поселка Северо-Енисейский «круглых столов», обучающих семинаров «Школа инициативных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граждан».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U:\АДМИНИСТРАЦИЯ ПОСЕЛКА\ФОТО\2019\11. Ноябрь\21.11.19 совещание с ТОСами\IMG_22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420888"/>
            <a:ext cx="518457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7"/>
          <p:cNvSpPr txBox="1">
            <a:spLocks/>
          </p:cNvSpPr>
          <p:nvPr/>
        </p:nvSpPr>
        <p:spPr>
          <a:xfrm>
            <a:off x="0" y="188640"/>
            <a:ext cx="9144000" cy="936104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Участие ТОС «Кедр» в конкурсе по зимнему благоустройству «Парад снеговиков -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тосоцев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» ,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декабрь 2019 года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U:\АДМИНИСТРАЦИЯ ПОСЕЛКА\ФОТО\2019\12. Декабрь\18.12.19 приемка снежных фигур\IMG_2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888631" cy="2988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U:\АДМИНИСТРАЦИЯ ПОСЕЛКА\ФОТО\2019\12. Декабрь\18.12.19 приемка снежных фигур\IMG_27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3" y="1340768"/>
            <a:ext cx="3888432" cy="3161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U:\АДМИНИСТРАЦИЯ ПОСЕЛКА\ФОТО\2019\12. Декабрь\18.12.19 приемка снежных фигур\IMG_27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136054"/>
            <a:ext cx="2304256" cy="2507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215064" cy="100811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cap="none" dirty="0" smtClean="0">
                <a:solidFill>
                  <a:srgbClr val="FFFF00"/>
                </a:solidFill>
                <a:latin typeface="Monotype Corsiva" pitchFamily="66" charset="0"/>
              </a:rPr>
              <a:t>Церемония награждения </a:t>
            </a:r>
            <a:r>
              <a:rPr lang="ru-RU" sz="3200" cap="none" smtClean="0">
                <a:solidFill>
                  <a:srgbClr val="FFFF00"/>
                </a:solidFill>
                <a:latin typeface="Monotype Corsiva" pitchFamily="66" charset="0"/>
              </a:rPr>
              <a:t>победителей  конкурса </a:t>
            </a:r>
            <a:r>
              <a:rPr lang="ru-RU" sz="3200" cap="none" dirty="0" smtClean="0">
                <a:solidFill>
                  <a:srgbClr val="FFFF00"/>
                </a:solidFill>
                <a:latin typeface="Monotype Corsiva" pitchFamily="66" charset="0"/>
              </a:rPr>
              <a:t>по благоустройству на поселковом «Голубом огоньке»</a:t>
            </a:r>
            <a:endParaRPr lang="ru-RU" sz="3200" cap="none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U:\АДМИНИСТРАЦИЯ ПОСЕЛКА\ФОТО\2019\12. Декабрь\25.12.19 голубой огонек\IMG_69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74441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U:\АДМИНИСТРАЦИЯ ПОСЕЛКА\ФОТО\2019\12. Декабрь\25.12.19 голубой огонек\IMG_69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556792"/>
            <a:ext cx="385192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U:\АДМИНИСТРАЦИЯ ПОСЕЛКА\ФОТО\2019\12. Декабрь\25.12.19 голубой огонек\IMG_699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149080"/>
            <a:ext cx="3960440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U:\АДМИНИСТРАЦИЯ ПОСЕЛКА\ФОТО\2019\12. Декабрь\25.12.19 голубой огонек\IMG-20191226-WA00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193704"/>
            <a:ext cx="403244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U:\АДМИНИСТРАЦИЯ ПОСЕЛКА\ФОТО\2019\12. Декабрь\25.12.19 голубой огонек\IMG_6945.JPG"/>
          <p:cNvPicPr/>
          <p:nvPr/>
        </p:nvPicPr>
        <p:blipFill>
          <a:blip r:embed="rId6" cstate="print"/>
          <a:srcRect l="9401" t="12200" r="6601" b="9051"/>
          <a:stretch>
            <a:fillRect/>
          </a:stretch>
        </p:blipFill>
        <p:spPr bwMode="auto">
          <a:xfrm>
            <a:off x="3635896" y="2060848"/>
            <a:ext cx="2286481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844</TotalTime>
  <Words>634</Words>
  <Application>Microsoft Office PowerPoint</Application>
  <PresentationFormat>Экран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Территориальное общественное самоуправление «Кедр»</vt:lpstr>
      <vt:lpstr>Создание территориального  общественного самоуправления</vt:lpstr>
      <vt:lpstr>      Учредительное собрание жителей  улицы Донского 20Б, 20В</vt:lpstr>
      <vt:lpstr>Устав и определение границ территориального общественного самоуправления «Кедр»</vt:lpstr>
      <vt:lpstr>Слайд 5</vt:lpstr>
      <vt:lpstr>Основные направления деятельности территориального общественного самоуправления «Кедр»</vt:lpstr>
      <vt:lpstr>Слайд 7</vt:lpstr>
      <vt:lpstr>Слайд 8</vt:lpstr>
      <vt:lpstr>Церемония награждения победителей  конкурса по благоустройству на поселковом «Голубом огоньке»</vt:lpstr>
      <vt:lpstr>Слайд 10</vt:lpstr>
      <vt:lpstr>Слайд 11</vt:lpstr>
      <vt:lpstr>Жители  ТОС «Кедр» принимают активное  участие в благоустройстве  поселка</vt:lpstr>
      <vt:lpstr>Реализация  инициативного проекта граждан ТОС «Кедр» «Зеленый двор»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Матюшенко Анна Витальевна</dc:creator>
  <cp:lastModifiedBy>CAV</cp:lastModifiedBy>
  <cp:revision>103</cp:revision>
  <dcterms:created xsi:type="dcterms:W3CDTF">2020-02-07T02:40:26Z</dcterms:created>
  <dcterms:modified xsi:type="dcterms:W3CDTF">2022-01-28T02:01:20Z</dcterms:modified>
</cp:coreProperties>
</file>