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1" r:id="rId3"/>
    <p:sldId id="260" r:id="rId4"/>
    <p:sldId id="258" r:id="rId5"/>
    <p:sldId id="274" r:id="rId6"/>
    <p:sldId id="259" r:id="rId7"/>
    <p:sldId id="271" r:id="rId8"/>
    <p:sldId id="264" r:id="rId9"/>
    <p:sldId id="276" r:id="rId10"/>
    <p:sldId id="275" r:id="rId11"/>
    <p:sldId id="279" r:id="rId12"/>
    <p:sldId id="265" r:id="rId13"/>
    <p:sldId id="277" r:id="rId14"/>
    <p:sldId id="280" r:id="rId15"/>
    <p:sldId id="281" r:id="rId16"/>
    <p:sldId id="282" r:id="rId17"/>
    <p:sldId id="283" r:id="rId18"/>
    <p:sldId id="284" r:id="rId19"/>
    <p:sldId id="287" r:id="rId20"/>
    <p:sldId id="285" r:id="rId21"/>
    <p:sldId id="286" r:id="rId22"/>
    <p:sldId id="288" r:id="rId23"/>
    <p:sldId id="289" r:id="rId24"/>
    <p:sldId id="290" r:id="rId25"/>
    <p:sldId id="291" r:id="rId26"/>
    <p:sldId id="29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_______Microsoft_Office_PowerPoint_97-20031.ppt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Территориальное общественное самоуправление «Радуга»</a:t>
            </a:r>
            <a:endParaRPr lang="ru-RU" sz="5400" dirty="0">
              <a:solidFill>
                <a:srgbClr val="FFFF00"/>
              </a:solidFill>
              <a:latin typeface="Monotype Corsiva" pitchFamily="66" charset="0"/>
              <a:cs typeface="Aparajit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717032"/>
            <a:ext cx="7854696" cy="1264104"/>
          </a:xfrm>
        </p:spPr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Красноярский край Северо-Енисейский район </a:t>
            </a:r>
          </a:p>
          <a:p>
            <a:r>
              <a:rPr lang="ru-RU" dirty="0" smtClean="0">
                <a:latin typeface="Monotype Corsiva" pitchFamily="66" charset="0"/>
              </a:rPr>
              <a:t>городской поселок Северо-Енисейский, ул. Ленина, дом 21,23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260648"/>
            <a:ext cx="9036496" cy="136815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Победитель смотра-конкурса «Благоустройство – забота общая» </a:t>
            </a:r>
            <a:b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в номинации «Самая благоустроенная придомовая </a:t>
            </a:r>
            <a:b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территория МКД» ТОС «Радуга» </a:t>
            </a:r>
            <a:endParaRPr lang="ru-RU" sz="2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U:\АДМИНИСТРАЦИЯ ПОСЕЛКА\ФОТО\2019\9. Сентябрь\04.09.19 работы ТОС Радуга\IMG_167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460851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U:\АДМИНИСТРАЦИЯ ПОСЕЛКА\ФОТО\2019\8. Август\23.08.19 награждение Благоустройство забота общая\IMG_16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01008"/>
            <a:ext cx="4634483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04664"/>
            <a:ext cx="8287072" cy="1944216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Комитет ТОС «Радуга» является активным участником, проводимых администрацией городского поселка Северо-Енисейский «круглых столов», обучающих семинаров «Школа инициативных граждан»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U:\АДМИНИСТРАЦИЯ ПОСЕЛКА\ФОТО\2019\11. Ноябрь\21.11.19 совещание с ТОСами\IMG_22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276872"/>
            <a:ext cx="476341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76872"/>
            <a:ext cx="3888432" cy="375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7"/>
          <p:cNvSpPr txBox="1">
            <a:spLocks/>
          </p:cNvSpPr>
          <p:nvPr/>
        </p:nvSpPr>
        <p:spPr>
          <a:xfrm>
            <a:off x="899592" y="188640"/>
            <a:ext cx="7854696" cy="936104"/>
          </a:xfrm>
          <a:prstGeom prst="rect">
            <a:avLst/>
          </a:prstGeom>
        </p:spPr>
        <p:txBody>
          <a:bodyPr vert="horz" lIns="0" rIns="18288">
            <a:normAutofit fontScale="77500" lnSpcReduction="20000"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Участие ТОС «Радуга» в конкурсе по зимнему благоустройству «Парад снеговиков -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тосоцев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» ,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декабрь 2019 года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 descr="C:\Users\BEV\Desktop\Новая папка\IMG-20191210-WA01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392488" cy="3508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BEV\Desktop\Новая папка\IMG_20191208_141616_BEAU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429000"/>
            <a:ext cx="4153892" cy="3115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404664"/>
            <a:ext cx="8215064" cy="9361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67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Церемония награждения победителей  конкурсов по зимнему благоустройству на поселковом «Голубом огоньке»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5" name="Рисунок 4" descr="U:\АДМИНИСТРАЦИЯ ПОСЕЛКА\ФОТО\2019\12. Декабрь\25.12.19 голубой огонек\IMG_69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302" y="1628800"/>
            <a:ext cx="348165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U:\АДМИНИСТРАЦИЯ ПОСЕЛКА\ФОТО\2019\12. Декабрь\25.12.19 голубой огонек\IMG_69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350" y="1556792"/>
            <a:ext cx="347410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U:\АДМИНИСТРАЦИЯ ПОСЕЛКА\ФОТО\2019\12. Декабрь\25.12.19 голубой огонек\IMG_69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5950" y="4149080"/>
            <a:ext cx="3682514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U:\АДМИНИСТРАЦИЯ ПОСЕЛКА\ФОТО\2019\12. Декабрь\25.12.19 голубой огонек\IMG-20191226-WA00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193704"/>
            <a:ext cx="367240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U:\АДМИНИСТРАЦИЯ ПОСЕЛКА\ФОТО\2019\12. Декабрь\25.12.19 голубой огонек\IMG_6945.JPG"/>
          <p:cNvPicPr/>
          <p:nvPr/>
        </p:nvPicPr>
        <p:blipFill>
          <a:blip r:embed="rId6" cstate="print"/>
          <a:srcRect l="9401" t="12200" r="6601" b="9051"/>
          <a:stretch>
            <a:fillRect/>
          </a:stretch>
        </p:blipFill>
        <p:spPr bwMode="auto">
          <a:xfrm>
            <a:off x="3796351" y="2060848"/>
            <a:ext cx="212602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008112"/>
          </a:xfrm>
        </p:spPr>
        <p:txBody>
          <a:bodyPr>
            <a:noAutofit/>
          </a:bodyPr>
          <a:lstStyle/>
          <a:p>
            <a:pPr lvl="0"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Monotype Corsiva" pitchFamily="66" charset="0"/>
              </a:rPr>
              <a:t>Деятельность ТОС «Радуга» в 2020 году</a:t>
            </a:r>
            <a:br>
              <a:rPr lang="ru-RU" sz="28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Monotype Corsiva" pitchFamily="66" charset="0"/>
              </a:rPr>
            </a:br>
            <a:endParaRPr lang="ru-RU" sz="2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3400" y="908720"/>
            <a:ext cx="7854696" cy="525658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/>
              <a:t>	В феврале месяце 2020 года организовано проведение подготовительной работы по встрече на территории представителей Законодательного собрания Красноярского края с посещением территорий ТОС городского поселка и участие в координационном совете. Проведено отчётное собрание с комитетами 10 ТОС, на котором были обсуждены вопросы организации взаимодействия. </a:t>
            </a:r>
          </a:p>
          <a:p>
            <a:pPr algn="just"/>
            <a:r>
              <a:rPr lang="ru-RU" dirty="0" smtClean="0"/>
              <a:t>Присутствующим был представлен отчет о проделанной работе администрации </a:t>
            </a:r>
            <a:r>
              <a:rPr lang="ru-RU" dirty="0" err="1" smtClean="0"/>
              <a:t>гп</a:t>
            </a:r>
            <a:r>
              <a:rPr lang="ru-RU" dirty="0" smtClean="0"/>
              <a:t> Северо-Енисейский по формированию модели эффективного взаимодействия с ТОС </a:t>
            </a:r>
            <a:r>
              <a:rPr lang="ru-RU" dirty="0" err="1" smtClean="0"/>
              <a:t>гп</a:t>
            </a:r>
            <a:r>
              <a:rPr lang="ru-RU" dirty="0" smtClean="0"/>
              <a:t> Северо-Енисейский по итогам работы за 2019 год, даны разъяснения о  перспективах реализации в 2020 году инициатив ТОС </a:t>
            </a:r>
            <a:r>
              <a:rPr lang="ru-RU" dirty="0" err="1" smtClean="0"/>
              <a:t>гп</a:t>
            </a:r>
            <a:r>
              <a:rPr lang="ru-RU" dirty="0" smtClean="0"/>
              <a:t> Северо-Енисейский, также была проведена подготовительная работа с коллективами ТОС к встрече с представителями Законодательного собрания Красноярского края, принятие участие в заседании Совета.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3400" y="188640"/>
            <a:ext cx="7854696" cy="6336704"/>
          </a:xfrm>
        </p:spPr>
        <p:txBody>
          <a:bodyPr/>
          <a:lstStyle/>
          <a:p>
            <a:pPr algn="just"/>
            <a:r>
              <a:rPr lang="ru-RU" sz="2400" dirty="0" smtClean="0"/>
              <a:t>24 февраля 2020 года состоялась встреча гостей Законодательного собрания Красноярского края с коллективом  ТОС «Радуга»</a:t>
            </a:r>
          </a:p>
          <a:p>
            <a:endParaRPr lang="ru-RU" dirty="0"/>
          </a:p>
        </p:txBody>
      </p:sp>
      <p:pic>
        <p:nvPicPr>
          <p:cNvPr id="6" name="Рисунок 5" descr="\\FILES-SERVER\Shares_Folder$\АДМИНИСТРАЦИЯ ПОСЕЛКА\ТОС\25.02.2020 посещение зак собранием, главами территорий ТОС\IMG_29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468052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\\FILES-SERVER\Shares_Folder$\АДМИНИСТРАЦИЯ ПОСЕЛКА\ТОС\25.02.2020 посещение зак собранием, главами территорий ТОС\IMG_29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204864"/>
            <a:ext cx="4104456" cy="3034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3400" y="620688"/>
            <a:ext cx="7854696" cy="5976664"/>
          </a:xfrm>
        </p:spPr>
        <p:txBody>
          <a:bodyPr>
            <a:normAutofit/>
          </a:bodyPr>
          <a:lstStyle/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Принятие участия ТОС «Радуга» в заседании Координационного Совета Красноярского края.</a:t>
            </a:r>
          </a:p>
          <a:p>
            <a:pPr algn="just"/>
            <a:endParaRPr lang="ru-RU" sz="2400" b="1" dirty="0" smtClean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 smtClean="0"/>
          </a:p>
          <a:p>
            <a:pPr algn="just"/>
            <a:endParaRPr lang="ru-RU" sz="2400" b="1" dirty="0" smtClean="0"/>
          </a:p>
          <a:p>
            <a:pPr algn="just"/>
            <a:endParaRPr lang="ru-RU" sz="2400" dirty="0"/>
          </a:p>
        </p:txBody>
      </p:sp>
      <p:pic>
        <p:nvPicPr>
          <p:cNvPr id="6" name="Рисунок 5" descr="\\FILES-SERVER\Shares_Folder$\АДМИНИСТРАЦИЯ ПОСЕЛКА\ФОТО\2020\2. Февраль\26.02.20 координационный совет\IMG_73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420888"/>
            <a:ext cx="619268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9552" y="404664"/>
            <a:ext cx="7854696" cy="1512168"/>
          </a:xfrm>
        </p:spPr>
        <p:txBody>
          <a:bodyPr/>
          <a:lstStyle/>
          <a:p>
            <a:pPr algn="just"/>
            <a:r>
              <a:rPr lang="ru-RU" sz="2800" dirty="0" smtClean="0"/>
              <a:t>В марте месяце 2020 года ТОС «Радуга» принял участие в конкурсе среди ТОС </a:t>
            </a:r>
            <a:r>
              <a:rPr lang="ru-RU" sz="2800" dirty="0" err="1" smtClean="0"/>
              <a:t>гп</a:t>
            </a:r>
            <a:r>
              <a:rPr lang="ru-RU" sz="2800" dirty="0" smtClean="0"/>
              <a:t> Северо-Енисейский «Лучший ТОС – 2019 года»</a:t>
            </a:r>
            <a:endParaRPr lang="ru-RU" sz="2800" b="1" dirty="0" smtClean="0"/>
          </a:p>
          <a:p>
            <a:endParaRPr lang="ru-RU" dirty="0"/>
          </a:p>
        </p:txBody>
      </p:sp>
      <p:pic>
        <p:nvPicPr>
          <p:cNvPr id="6" name="Рисунок 5" descr="\\FILES-SERVER\Shares_Folder$\АДМИНИСТРАЦИЯ ПОСЕЛКА\ФОТО\2020\4. Апрель\21.04.20 награждение Лучший ТОС 2019\IMG_35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916832"/>
            <a:ext cx="6120680" cy="4068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0352" y="332656"/>
            <a:ext cx="7772400" cy="6120680"/>
          </a:xfrm>
        </p:spPr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Участие коллектива ТОС «Радуга» в конкурсном мероприятии по благоустройству «Благоустройство – забота общая»</a:t>
            </a:r>
          </a:p>
          <a:p>
            <a:pPr algn="ctr"/>
            <a:r>
              <a:rPr lang="ru-RU" dirty="0" smtClean="0"/>
              <a:t> 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6" name="Рисунок 5" descr="G:\балкон\ТОС Радуга\IMG_51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04864"/>
            <a:ext cx="403244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:\балкон\ТОС Радуга\IMG_51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76872"/>
            <a:ext cx="410445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764704"/>
            <a:ext cx="7772400" cy="3449672"/>
          </a:xfrm>
        </p:spPr>
        <p:txBody>
          <a:bodyPr/>
          <a:lstStyle/>
          <a:p>
            <a:pPr lvl="0" algn="just"/>
            <a:r>
              <a:rPr lang="ru-RU" dirty="0" smtClean="0"/>
              <a:t>В номинации</a:t>
            </a:r>
            <a:r>
              <a:rPr lang="ru-RU" b="1" dirty="0" smtClean="0"/>
              <a:t> «Цветущий палисадник» </a:t>
            </a:r>
            <a:r>
              <a:rPr lang="ru-RU" dirty="0" smtClean="0"/>
              <a:t>победителями единогласно выбраны:</a:t>
            </a:r>
            <a:r>
              <a:rPr lang="ru-RU" b="1" dirty="0" smtClean="0"/>
              <a:t> </a:t>
            </a:r>
            <a:r>
              <a:rPr lang="ru-RU" dirty="0" smtClean="0"/>
              <a:t>Липатова Татьяна Валерьевна, жительница ул. Грибная, </a:t>
            </a:r>
            <a:r>
              <a:rPr lang="ru-RU" dirty="0" err="1" smtClean="0"/>
              <a:t>гп</a:t>
            </a:r>
            <a:r>
              <a:rPr lang="ru-RU" dirty="0" smtClean="0"/>
              <a:t> Северо-Енисейский, Бусыгина Елена Борисовна, жительницу дома № 33А по ул. Донского в </a:t>
            </a:r>
            <a:r>
              <a:rPr lang="ru-RU" dirty="0" err="1" smtClean="0"/>
              <a:t>гп</a:t>
            </a:r>
            <a:r>
              <a:rPr lang="ru-RU" dirty="0" smtClean="0"/>
              <a:t> Северо-Енисейский,</a:t>
            </a:r>
            <a:r>
              <a:rPr lang="ru-RU" b="1" dirty="0" smtClean="0"/>
              <a:t> </a:t>
            </a:r>
            <a:r>
              <a:rPr lang="ru-RU" dirty="0" smtClean="0"/>
              <a:t>Владимиров Александр Геннадьевич, житель ТОС «Радуга».</a:t>
            </a:r>
          </a:p>
          <a:p>
            <a:endParaRPr lang="ru-RU" dirty="0"/>
          </a:p>
        </p:txBody>
      </p:sp>
      <p:pic>
        <p:nvPicPr>
          <p:cNvPr id="4" name="Рисунок 3" descr="C:\Users\HOM\Desktop\Новая папка (3)\IMG_51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284984"/>
            <a:ext cx="4022775" cy="31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HOM\Desktop\Новая папка (3)\IMG_51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284984"/>
            <a:ext cx="440965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556792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июне 2018 года, жители многоквартирных домов 21,23 по улице Ленина обратились в администрацию городского поселка Северо-Енисейский, с вопросом создания территориального общественного самоуправления на своей территории.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После сбора подписей инициативная группа жителей обратилась в районный Совет депутатов с предложением утвердить границы территории действия территориального общественного самоуправления (далее - ТОС).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Решением от 31.07.2018 года № 481-40 были утверждены границы территории, на которой планируется осуществление ТОС в составе группы многоквартирных жилых домов 21,23  по ул. Ленина.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18 сентября 2018 года на учредительном собрании жителей проживающих в границах ТОС был принят и утвержден Устав ТОС «Радуга».</a:t>
            </a:r>
            <a:endParaRPr lang="ru-RU" sz="2000" dirty="0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8640960" cy="136815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Monotype Corsiva" pitchFamily="66" charset="0"/>
              </a:rPr>
              <a:t>Создание территориального </a:t>
            </a:r>
            <a:br>
              <a:rPr lang="ru-RU" sz="44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4400" dirty="0" smtClean="0">
                <a:solidFill>
                  <a:srgbClr val="FFFF00"/>
                </a:solidFill>
                <a:latin typeface="Monotype Corsiva" pitchFamily="66" charset="0"/>
              </a:rPr>
              <a:t>общественного самоуправления</a:t>
            </a:r>
            <a:endParaRPr lang="ru-RU" sz="4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88640"/>
            <a:ext cx="7772400" cy="6408712"/>
          </a:xfrm>
        </p:spPr>
        <p:txBody>
          <a:bodyPr/>
          <a:lstStyle/>
          <a:p>
            <a:pPr algn="just"/>
            <a:r>
              <a:rPr lang="ru-RU" dirty="0" smtClean="0"/>
              <a:t>Участие в двухмесячнике по улучшению санитарного состояния, благоустройству и озеленению территории. </a:t>
            </a:r>
            <a:endParaRPr lang="ru-RU" dirty="0"/>
          </a:p>
        </p:txBody>
      </p:sp>
      <p:pic>
        <p:nvPicPr>
          <p:cNvPr id="4" name="Рисунок 3" descr="\\FILES-SERVER\Shares_Folder$\АДМИНИСТРАЦИЯ ПОСЕЛКА\ТОС\Радуга\Фото\цветы, территория\20200630_1431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4392488" cy="2960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\\FILES-SERVER\Shares_Folder$\АДМИНИСТРАЦИЯ ПОСЕЛКА\ТОС\Радуга\Фото\цветы, территория\20200630_1425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4984"/>
            <a:ext cx="4320480" cy="3128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0352" y="620688"/>
            <a:ext cx="7772400" cy="648072"/>
          </a:xfrm>
        </p:spPr>
        <p:txBody>
          <a:bodyPr/>
          <a:lstStyle/>
          <a:p>
            <a:pPr algn="ctr"/>
            <a:r>
              <a:rPr lang="ru-RU" sz="3200" dirty="0" smtClean="0">
                <a:ln>
                  <a:noFill/>
                </a:ln>
                <a:solidFill>
                  <a:srgbClr val="FFFF00"/>
                </a:solidFill>
                <a:latin typeface="Monotype Corsiva" pitchFamily="66" charset="0"/>
              </a:rPr>
              <a:t>Новогодние окна ТОС «Радуга»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7409" name="Picture 1" descr="U:\АДМИНИСТРАЦИЯ ПОСЕЛКА\ФОТО\2020\12. Декабрь\30.12.20 новогодние окна\IMG_7454.JPG"/>
          <p:cNvPicPr>
            <a:picLocks noChangeAspect="1" noChangeArrowheads="1"/>
          </p:cNvPicPr>
          <p:nvPr/>
        </p:nvPicPr>
        <p:blipFill>
          <a:blip r:embed="rId2" cstate="print"/>
          <a:srcRect l="23647" r="18221" b="17798"/>
          <a:stretch>
            <a:fillRect/>
          </a:stretch>
        </p:blipFill>
        <p:spPr bwMode="auto">
          <a:xfrm>
            <a:off x="251520" y="1772816"/>
            <a:ext cx="4248472" cy="4005064"/>
          </a:xfrm>
          <a:prstGeom prst="rect">
            <a:avLst/>
          </a:prstGeom>
          <a:noFill/>
        </p:spPr>
      </p:pic>
      <p:pic>
        <p:nvPicPr>
          <p:cNvPr id="17410" name="Picture 2" descr="U:\АДМИНИСТРАЦИЯ ПОСЕЛКА\ФОТО\2020\12. Декабрь\30.12.20 новогодние окна\IMG_7449.JPG"/>
          <p:cNvPicPr>
            <a:picLocks noChangeAspect="1" noChangeArrowheads="1"/>
          </p:cNvPicPr>
          <p:nvPr/>
        </p:nvPicPr>
        <p:blipFill>
          <a:blip r:embed="rId3" cstate="print"/>
          <a:srcRect l="7772" t="2206" r="15432"/>
          <a:stretch>
            <a:fillRect/>
          </a:stretch>
        </p:blipFill>
        <p:spPr bwMode="auto">
          <a:xfrm>
            <a:off x="4572000" y="1772816"/>
            <a:ext cx="4268834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412776"/>
            <a:ext cx="7772400" cy="446449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ДЕЯТЕЛЬНОСТЬ ТЕРРИТОРИАЛЬНОГО ОБЩЕСТВЕННОГО САМОУПРАВЛЕНИЯ «РАДУГА» В 2021 ГОДУ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04664"/>
            <a:ext cx="8287072" cy="194421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/>
              <a:t>В феврале  2021 года ТОС «Радуга» принял участие в отчётном собрании с комитетами ТОС, на котором администрация </a:t>
            </a:r>
            <a:r>
              <a:rPr lang="ru-RU" sz="2400" dirty="0" err="1" smtClean="0"/>
              <a:t>гп</a:t>
            </a:r>
            <a:r>
              <a:rPr lang="ru-RU" sz="2400" dirty="0" smtClean="0"/>
              <a:t> Северо-Енисейский отчиталась о проделанной работе по формированию модели эффективного взаимодействия с ТОС  по итогам работы за 2020 год, даны разъяснения о  перспективах реализации в 2021 году инициатив ТОС </a:t>
            </a:r>
            <a:r>
              <a:rPr lang="ru-RU" sz="2400" dirty="0" err="1" smtClean="0"/>
              <a:t>гп</a:t>
            </a:r>
            <a:r>
              <a:rPr lang="ru-RU" sz="2400" dirty="0" smtClean="0"/>
              <a:t> Северо-Енисейский</a:t>
            </a:r>
            <a:endParaRPr lang="ru-RU" dirty="0">
              <a:solidFill>
                <a:srgbClr val="FFFF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Рисунок 5" descr="U:\АДМИНИСТРАЦИЯ ПОСЕЛКА\ФОТО\2021\2. февраль\10.02.21 совещание с ТОС\IMG_75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348880"/>
            <a:ext cx="597666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88640"/>
            <a:ext cx="7772400" cy="6408712"/>
          </a:xfrm>
        </p:spPr>
        <p:txBody>
          <a:bodyPr/>
          <a:lstStyle/>
          <a:p>
            <a:pPr algn="just"/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Участие в двухмесячнике по улучшению санитарного состояния, благоустройству и озеленению территории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Рисунок 3" descr="\\FILES-SERVER\Shares_Folder$\АДМИНИСТРАЦИЯ ПОСЕЛКА\ТОС\Радуга\Фото\цветы, территория\20200630_1431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4032448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\\FILES-SERVER\Shares_Folder$\АДМИНИСТРАЦИЯ ПОСЕЛКА\ФОТО\2021\8. Август\11.08.21 приемка конкурса по благоустройству\Благоустройство\ТОС Радуга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432048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260648"/>
            <a:ext cx="9036496" cy="136815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В смотре-конкурсе «Благоустройство – забота общая» </a:t>
            </a:r>
            <a:b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в номинации «Цветущий </a:t>
            </a:r>
            <a:r>
              <a:rPr lang="ru-RU" sz="2800" dirty="0" err="1" smtClean="0">
                <a:solidFill>
                  <a:srgbClr val="FFFF00"/>
                </a:solidFill>
                <a:latin typeface="Monotype Corsiva" pitchFamily="66" charset="0"/>
              </a:rPr>
              <a:t>полисадник</a:t>
            </a:r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» ТОС «Радуга»  занял  2 место</a:t>
            </a:r>
            <a:endParaRPr lang="ru-RU" sz="2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-63787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904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\\FILES-SERVER\Shares_Folder$\АДМИНИСТРАЦИЯ ПОСЕЛКА\ФОТО\2021\8. Август\11.08.21 приемка конкурса по благоустройству\Благоустройство\ТОС Радуга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4464495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5220072" y="1700808"/>
          <a:ext cx="3427413" cy="4951412"/>
        </p:xfrm>
        <a:graphic>
          <a:graphicData uri="http://schemas.openxmlformats.org/presentationml/2006/ole">
            <p:oleObj spid="_x0000_s17410" name="Презентация" r:id="rId4" imgW="3427449" imgH="4951527" progId="PowerPoint.Show.8">
              <p:embed/>
            </p:oleObj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9552" y="404664"/>
            <a:ext cx="7854696" cy="1296144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Реализация инициативного проекта граждан ТОС «Радуга» «Светлый двор»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484785"/>
            <a:ext cx="813690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2021 году ТОС «Радуга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реализовал проект по благоустройству «Чистая улица» 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Общая сумма проекта: 36078,00 руб. в т.ч. местный бюджет 32470,20 руб., население - безвозмездные поступления от физических лиц (жителей) 3607,80 руб. В результате реализации проекта по благоустройству «Светлый двор» приобретено и установлено два светодиодных светильника, которые освещают территорию двора дома 21 по ул. Ленина, что создает комфортные условия для жителей дома.</a:t>
            </a:r>
          </a:p>
          <a:p>
            <a:endParaRPr lang="ru-RU" dirty="0"/>
          </a:p>
        </p:txBody>
      </p:sp>
      <p:pic>
        <p:nvPicPr>
          <p:cNvPr id="9" name="Рисунок 8" descr="C:\Users\MAV\AppData\Local\Microsoft\Windows\Temporary Internet Files\Content.Word\16272702684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3140968"/>
            <a:ext cx="4176463" cy="33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U:\АДМИНИСТРАЦИЯ ПОСЕЛКА\ФОТО\2021\7. Июль\21.07.21 Ленина 21 установленные фонари\16272702684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140968"/>
            <a:ext cx="4248473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Учредительное собрание жителей </a:t>
            </a:r>
            <a:br>
              <a:rPr lang="ru-RU" sz="40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группы многоквартирных домов </a:t>
            </a:r>
            <a:br>
              <a:rPr lang="ru-RU" sz="40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21,23 по ул. Ленина</a:t>
            </a: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16832"/>
            <a:ext cx="5952157" cy="446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648" cy="936104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Устав и определение границ территориального общественного самоуправления «Радуга»</a:t>
            </a:r>
            <a:endParaRPr lang="ru-RU" sz="3000" dirty="0">
              <a:solidFill>
                <a:srgbClr val="FFFF00"/>
              </a:solidFill>
            </a:endParaRPr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899591" y="1412776"/>
          <a:ext cx="3465019" cy="4903511"/>
        </p:xfrm>
        <a:graphic>
          <a:graphicData uri="http://schemas.openxmlformats.org/presentationml/2006/ole">
            <p:oleObj spid="_x0000_s1029" name="PDF" r:id="rId3" imgW="0" imgH="0" progId="FoxitReader.Document">
              <p:embed/>
            </p:oleObj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4860032" y="1412776"/>
          <a:ext cx="3456384" cy="4891291"/>
        </p:xfrm>
        <a:graphic>
          <a:graphicData uri="http://schemas.openxmlformats.org/presentationml/2006/ole">
            <p:oleObj spid="_x0000_s1030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8640960" cy="100811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Monotype Corsiva" pitchFamily="66" charset="0"/>
              </a:rPr>
              <a:t>Границы территории  ТОС «Радуга»</a:t>
            </a:r>
            <a:endParaRPr lang="ru-RU" sz="4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10" descr="сканирование000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8056306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04664"/>
            <a:ext cx="7920552" cy="381642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Monotype Corsiva" pitchFamily="66" charset="0"/>
              </a:rPr>
              <a:t>Структура органов территориального общественного управления</a:t>
            </a:r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484784"/>
            <a:ext cx="806489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Высший орган управления ТОС «Радуга» - собрание граждан.</a:t>
            </a:r>
          </a:p>
          <a:p>
            <a:pPr algn="just"/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Председатель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ТОС избранный на собрании граждан – Калинина Ольга Николаевна.</a:t>
            </a:r>
          </a:p>
          <a:p>
            <a:pPr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Первый заместитель председателя –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Беленя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Елена Витальевна.</a:t>
            </a:r>
          </a:p>
          <a:p>
            <a:pPr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Второй заместитель председателя – Митина Марина Александровна.</a:t>
            </a:r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5805264"/>
            <a:ext cx="4283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Решение общего собрания жильцов ТОС. Протокол переизбрания комитета </a:t>
            </a: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11.03.2020г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980728"/>
            <a:ext cx="8507288" cy="5472608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1) привлечение населения к участию на добровольной основе в мероприятиях по санитарной очистке, благоустройству и озеленению в границах территории ТОС;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2) содействие соответствующим организациям, управляющим жилищным фондом, предоставляющим коммунальные услуги, в улучшении качества содержания жилищного фонда, в проведении мероприятий, направленных на снижение потерь тепловой, электрической энергии, воды;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3) сбор, обобщение предложений населения по формированию планов социально-экономического развития территорий, на которых осуществляется ТОС, направление их через главу администрации городского поселка Северо-Енисейский в администрацию Северо-Енисейского района;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4) организация и проведение информационно-разъяснительной работы с населением, проживающим в границах осуществления ТОС, участие в проведении опросов в целях изучения общественного мнения;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5) содействие в организации взаимодействия органов государственной власти и органов местного самоуправления с жителями </a:t>
            </a:r>
            <a:r>
              <a:rPr kumimoji="0" lang="ru-RU" sz="12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гп</a:t>
            </a: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Северо-Енисейский;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6) содействие в проведении мероприятий по предупреждению правонарушений, охране общественного порядка, обеспечению пожарной безопасности;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7) разработка и внесение в органы государственной власти и органы местного самоуправления предложений по вопросам обеспечения жителей </a:t>
            </a:r>
            <a:r>
              <a:rPr kumimoji="0" lang="ru-RU" sz="12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гп</a:t>
            </a: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Северо-Енисейский питьевой водой, услугами связи, общественного питания, торговли, бытового и транспортного обслуживания и другим вопросам местного значения;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8) подготовка и внесение в органы государственной власти и органы местного самоуправления предложений по созданию условий для организации досуга, массового отдыха граждан, привлечение на добровольной основе населения соответствующей территории к участию в организуемых культурно-массовых мероприятиях;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9) внесение предложений по созданию условий для развития на соответствующей территории массовой физической культуры и спорта, привлечение на добровольной основе населения соответствующей территории к участию в организуемых спортивных мероприятиях;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10) подготовка проектов муниципальных правовых актов и внесение их на рассмотрение должностных лиц и органов местного самоуправления района;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11) участие в решении других вопросов в соответствии с действующим законодательством.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533400" y="188640"/>
            <a:ext cx="7851648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Основные направления деятельности территориального общественного самоуправления «Радуга»</a:t>
            </a:r>
            <a:endParaRPr lang="ru-RU" sz="3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33400" y="260648"/>
            <a:ext cx="8359080" cy="9361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>Реализация проекта направленного на поддержку местных инициатив граждан ТОС «Радуга» «Благоустройство ТОС «Радуга»»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51520" y="1052736"/>
            <a:ext cx="4363144" cy="1080120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2019 году ТОС «Радуга» одержал победу в конкурсе проектов развития территориальных общественных самоуправлений.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Жители успешно разработали и реализовали проект по благоустройству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своей территории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Рисунок 12" descr="U:\АДМИНИСТРАЦИЯ ПОСЕЛКА\ФОТО\2019\9. Сентябрь\06.09.19 установка МАФ на ТОС Радуга\IMG_608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052736"/>
            <a:ext cx="374441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U:\АДМИНИСТРАЦИЯ ПОСЕЛКА\ФОТО\2019\9. Сентябрь\06.09.19 установка МАФ на ТОС Радуга\IMG_60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4904"/>
            <a:ext cx="381642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HOM\AppData\Local\Microsoft\Windows\Temporary Internet Files\Content.Word\20190923_1243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002629"/>
            <a:ext cx="3744416" cy="2855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8892480" cy="9361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Участие ТОС «Радуга» в </a:t>
            </a:r>
            <a:r>
              <a:rPr lang="ru-RU" sz="2800" dirty="0" err="1" smtClean="0">
                <a:solidFill>
                  <a:srgbClr val="FFFF00"/>
                </a:solidFill>
                <a:latin typeface="Monotype Corsiva" pitchFamily="66" charset="0"/>
              </a:rPr>
              <a:t>общерайонных</a:t>
            </a:r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 субботниках по санитарной очистке территории городского поселка в 2019 году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5" name="Picture 3" descr="U:\АДМИНИСТРАЦИЯ ПОСЕЛКА\ФОТО\2018\5. Май\26.05.2018 субботник\Соц.служба\P1100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240360" cy="2835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U:\АДМИНИСТРАЦИЯ ПОСЕЛКА\ФОТО\2018\5. Май\26.05.2018 субботник\субботник\DSC_0711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 bwMode="auto">
          <a:xfrm>
            <a:off x="4572000" y="1268760"/>
            <a:ext cx="3888432" cy="277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U:\АДМИНИСТРАЦИЯ ПОСЕЛКА\ФОТО\2017\май\20.05.17 общерайонный субботник\IMG_8493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699792" y="3573016"/>
            <a:ext cx="3744416" cy="2680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614</TotalTime>
  <Words>955</Words>
  <Application>Microsoft Office PowerPoint</Application>
  <PresentationFormat>Экран (4:3)</PresentationFormat>
  <Paragraphs>83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Поток</vt:lpstr>
      <vt:lpstr>PDF</vt:lpstr>
      <vt:lpstr>Презентация</vt:lpstr>
      <vt:lpstr>Территориальное общественное самоуправление «Радуга»</vt:lpstr>
      <vt:lpstr>Создание территориального  общественного самоуправления</vt:lpstr>
      <vt:lpstr>      Учредительное собрание жителей  группы многоквартирных домов  21,23 по ул. Ленина</vt:lpstr>
      <vt:lpstr>Устав и определение границ территориального общественного самоуправления «Радуга»</vt:lpstr>
      <vt:lpstr>Границы территории  ТОС «Радуга»</vt:lpstr>
      <vt:lpstr>Слайд 6</vt:lpstr>
      <vt:lpstr>Основные направления деятельности территориального общественного самоуправления «Радуга»</vt:lpstr>
      <vt:lpstr>Слайд 8</vt:lpstr>
      <vt:lpstr>Слайд 9</vt:lpstr>
      <vt:lpstr> Победитель смотра-конкурса «Благоустройство – забота общая»  в номинации «Самая благоустроенная придомовая  территория МКД» ТОС «Радуга» </vt:lpstr>
      <vt:lpstr>Слайд 11</vt:lpstr>
      <vt:lpstr>Слайд 12</vt:lpstr>
      <vt:lpstr>Слайд 13</vt:lpstr>
      <vt:lpstr>Деятельность ТОС «Радуга» в 2020 году </vt:lpstr>
      <vt:lpstr>Слайд 15</vt:lpstr>
      <vt:lpstr>Слайд 16</vt:lpstr>
      <vt:lpstr>Слайд 17</vt:lpstr>
      <vt:lpstr>Слайд 18</vt:lpstr>
      <vt:lpstr>Слайд 19</vt:lpstr>
      <vt:lpstr>Слайд 20</vt:lpstr>
      <vt:lpstr>Новогодние окна ТОС «Радуга»</vt:lpstr>
      <vt:lpstr>Слайд 22</vt:lpstr>
      <vt:lpstr>Слайд 23</vt:lpstr>
      <vt:lpstr>Слайд 24</vt:lpstr>
      <vt:lpstr>В смотре-конкурсе «Благоустройство – забота общая»  в номинации «Цветущий полисадник» ТОС «Радуга»  занял  2 место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Матюшенко Анна Витальевна</dc:creator>
  <cp:lastModifiedBy>CAV</cp:lastModifiedBy>
  <cp:revision>100</cp:revision>
  <dcterms:created xsi:type="dcterms:W3CDTF">2020-02-07T02:40:26Z</dcterms:created>
  <dcterms:modified xsi:type="dcterms:W3CDTF">2022-01-28T02:17:52Z</dcterms:modified>
</cp:coreProperties>
</file>