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1" r:id="rId3"/>
    <p:sldId id="260" r:id="rId4"/>
    <p:sldId id="258" r:id="rId5"/>
    <p:sldId id="259" r:id="rId6"/>
    <p:sldId id="269" r:id="rId7"/>
    <p:sldId id="263" r:id="rId8"/>
    <p:sldId id="270" r:id="rId9"/>
    <p:sldId id="273" r:id="rId10"/>
    <p:sldId id="272" r:id="rId11"/>
    <p:sldId id="265" r:id="rId12"/>
    <p:sldId id="271" r:id="rId13"/>
    <p:sldId id="274" r:id="rId14"/>
    <p:sldId id="279" r:id="rId15"/>
    <p:sldId id="275" r:id="rId16"/>
    <p:sldId id="276" r:id="rId17"/>
    <p:sldId id="277" r:id="rId18"/>
    <p:sldId id="278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302433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5400" cap="none" dirty="0" smtClean="0">
                <a:solidFill>
                  <a:srgbClr val="FFFF00"/>
                </a:solidFill>
                <a:effectLst/>
                <a:latin typeface="Monotype Corsiva" pitchFamily="66" charset="0"/>
                <a:cs typeface="Aparajita" pitchFamily="34" charset="0"/>
              </a:rPr>
              <a:t>Территориальное общественное самоуправление «</a:t>
            </a:r>
            <a:r>
              <a:rPr lang="ru-RU" sz="5400" cap="none" dirty="0" err="1" smtClean="0">
                <a:solidFill>
                  <a:srgbClr val="FFFF00"/>
                </a:solidFill>
                <a:effectLst/>
                <a:latin typeface="Monotype Corsiva" pitchFamily="66" charset="0"/>
                <a:cs typeface="Aparajita" pitchFamily="34" charset="0"/>
              </a:rPr>
              <a:t>Взлётка</a:t>
            </a:r>
            <a:r>
              <a:rPr lang="ru-RU" sz="5400" cap="none" dirty="0" smtClean="0">
                <a:solidFill>
                  <a:srgbClr val="FFFF00"/>
                </a:solidFill>
                <a:effectLst/>
                <a:latin typeface="Monotype Corsiva" pitchFamily="66" charset="0"/>
                <a:cs typeface="Aparajita" pitchFamily="34" charset="0"/>
              </a:rPr>
              <a:t>»</a:t>
            </a:r>
            <a:endParaRPr lang="ru-RU" sz="5400" dirty="0">
              <a:solidFill>
                <a:srgbClr val="FFFF00"/>
              </a:solidFill>
              <a:effectLst/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17032"/>
            <a:ext cx="7854696" cy="126410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Красноярский край Северо-Енисейский район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городской поселок Северо-Енисейский, ул. Геологическая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Комитет ТОС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Взлётка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является активным участником, проводимых администрацией городского поселка Северо-Енисейский обучающих семинаров по вопросам благоустройства - «Школа активных граждан».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:\АДМИНИСТРАЦИЯ ПОСЕЛКА\ФОТО\2019\11. Ноябрь\21.11.19 совещание с ТОСами\IMG_2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20888"/>
            <a:ext cx="41153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U:\АДМИНИСТРАЦИЯ ПОСЕЛКА\ФОТО\2020\2. Февраль\12.02.2020 совещание с ТОС\IMG_3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44892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15064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 зимний период времени жители ул. Геологическая благоустраивают свою территорию, активно принимают участие в конкурсе по зимнему благоустройству, организованным администрацией городского поселка Северо-Енисейский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«Парад снеговиков -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тосовцев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U:\АДМИНИСТРАЦИЯ ПОСЕЛКА\ФОТО\2019\12. Декабрь\18.12.19 приемка снежных фигур\IMG_2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744416" cy="271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U:\АДМИНИСТРАЦИЯ ПОСЕЛКА\ФОТО\2019\12. Декабрь\18.12.19 приемка снежных фигур\IMG_2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399971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U:\АДМИНИСТРАЦИЯ ПОСЕЛКА\ФОТО\2019\12. Декабрь\18.12.19 приемка снежных фигур\IMG_2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21088"/>
            <a:ext cx="395536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215064" cy="129614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  <a:t>Церемония награждения победителей  конкурсов по зимнему благоустройству на поселковом «Голубом огоньке», декабрь 2019 года</a:t>
            </a:r>
            <a:endParaRPr lang="ru-RU" sz="28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U:\АДМИНИСТРАЦИЯ ПОСЕЛКА\ФОТО\2019\12. Декабрь\25.12.19 голубой огонек\IMG_6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19\12. Декабрь\25.12.19 голубой огонек\IMG_6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U:\АДМИНИСТРАЦИЯ ПОСЕЛКА\ФОТО\2019\12. Декабрь\25.12.19 голубой огонек\IMG_69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80"/>
            <a:ext cx="396044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19\12. Декабрь\25.12.19 голубой огонек\IMG-20191226-WA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93704"/>
            <a:ext cx="3816424" cy="247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:\АДМИНИСТРАЦИЯ ПОСЕЛКА\ФОТО\2019\12. Декабрь\25.12.19 голубой огонек\IMG_6945.JPG"/>
          <p:cNvPicPr/>
          <p:nvPr/>
        </p:nvPicPr>
        <p:blipFill>
          <a:blip r:embed="rId6" cstate="print"/>
          <a:srcRect l="9401" t="12200" r="6601" b="9051"/>
          <a:stretch>
            <a:fillRect/>
          </a:stretch>
        </p:blipFill>
        <p:spPr bwMode="auto">
          <a:xfrm>
            <a:off x="3635896" y="2060848"/>
            <a:ext cx="228648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268288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В феврале 2020 года комитет ТОС «</a:t>
            </a:r>
            <a:r>
              <a:rPr lang="ru-RU" sz="2000" dirty="0" err="1" smtClean="0">
                <a:solidFill>
                  <a:schemeClr val="bg1"/>
                </a:solidFill>
              </a:rPr>
              <a:t>Взлетка</a:t>
            </a:r>
            <a:r>
              <a:rPr lang="ru-RU" sz="2000" dirty="0" smtClean="0">
                <a:solidFill>
                  <a:schemeClr val="bg1"/>
                </a:solidFill>
              </a:rPr>
              <a:t>» принял участие в отчётном собрании, на котором был </a:t>
            </a:r>
            <a:r>
              <a:rPr lang="ru-RU" sz="2000" dirty="0" err="1" smtClean="0">
                <a:solidFill>
                  <a:schemeClr val="bg1"/>
                </a:solidFill>
              </a:rPr>
              <a:t>заслушен</a:t>
            </a:r>
            <a:r>
              <a:rPr lang="ru-RU" sz="2000" dirty="0" smtClean="0">
                <a:solidFill>
                  <a:schemeClr val="bg1"/>
                </a:solidFill>
              </a:rPr>
              <a:t> отчет о деятельности администрации </a:t>
            </a:r>
            <a:r>
              <a:rPr lang="ru-RU" sz="2000" dirty="0" err="1" smtClean="0">
                <a:solidFill>
                  <a:schemeClr val="bg1"/>
                </a:solidFill>
              </a:rPr>
              <a:t>гп</a:t>
            </a:r>
            <a:r>
              <a:rPr lang="ru-RU" sz="2000" dirty="0" smtClean="0">
                <a:solidFill>
                  <a:schemeClr val="bg1"/>
                </a:solidFill>
              </a:rPr>
              <a:t> Северо-Енисейский в 2019 году и  обсуждались вопросы дальнейшего взаимодействия </a:t>
            </a:r>
            <a:r>
              <a:rPr lang="ru-RU" sz="2000" dirty="0" err="1" smtClean="0">
                <a:solidFill>
                  <a:schemeClr val="bg1"/>
                </a:solidFill>
              </a:rPr>
              <a:t>ТОСов</a:t>
            </a:r>
            <a:r>
              <a:rPr lang="ru-RU" sz="2000" dirty="0" smtClean="0">
                <a:solidFill>
                  <a:schemeClr val="bg1"/>
                </a:solidFill>
              </a:rPr>
              <a:t> с органами местного самоуправления.</a:t>
            </a:r>
          </a:p>
          <a:p>
            <a:pPr marL="0" indent="268288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Принял участие в заседании Координационного Совета Красноярского края по обсуждению дальнейшего развития территориального общественного самоуправления.</a:t>
            </a:r>
          </a:p>
          <a:p>
            <a:pPr marL="0" indent="268288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marL="0" indent="268288" algn="just">
              <a:buNone/>
            </a:pP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Деятельность ТОС «</a:t>
            </a:r>
            <a:r>
              <a:rPr lang="ru-RU" sz="4400" dirty="0" err="1" smtClean="0">
                <a:solidFill>
                  <a:srgbClr val="FFFF00"/>
                </a:solidFill>
                <a:latin typeface="Monotype Corsiva" pitchFamily="66" charset="0"/>
              </a:rPr>
              <a:t>Взлетка</a:t>
            </a: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»</a:t>
            </a:r>
            <a:b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 в 2020 году. </a:t>
            </a:r>
            <a:endParaRPr lang="ru-RU" dirty="0"/>
          </a:p>
        </p:txBody>
      </p:sp>
      <p:pic>
        <p:nvPicPr>
          <p:cNvPr id="4" name="Рисунок 3" descr="\\FILES-SERVER\Shares_Folder$\АДМИНИСТРАЦИЯ ПОСЕЛКА\ФОТО\2020\2. Февраль\12.02.2020 совещание с ТОС\IMG_3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293096"/>
            <a:ext cx="3121924" cy="208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FILES-SERVER\Shares_Folder$\АДМИНИСТРАЦИЯ ПОСЕЛКА\ФОТО\2020\2. Февраль\26.02.20 координационный совет\IMG_73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93096"/>
            <a:ext cx="3096344" cy="213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>
            <a:normAutofit/>
          </a:bodyPr>
          <a:lstStyle/>
          <a:p>
            <a:pPr marL="0" indent="358775" algn="just"/>
            <a:r>
              <a:rPr lang="ru-RU" sz="2000" dirty="0" smtClean="0">
                <a:solidFill>
                  <a:schemeClr val="bg1"/>
                </a:solidFill>
              </a:rPr>
              <a:t>В марте месяце 2020 года организован и проведен конкурс среди ТОС </a:t>
            </a:r>
            <a:r>
              <a:rPr lang="ru-RU" sz="2000" dirty="0" err="1" smtClean="0">
                <a:solidFill>
                  <a:schemeClr val="bg1"/>
                </a:solidFill>
              </a:rPr>
              <a:t>гп</a:t>
            </a:r>
            <a:r>
              <a:rPr lang="ru-RU" sz="2000" dirty="0" smtClean="0">
                <a:solidFill>
                  <a:schemeClr val="bg1"/>
                </a:solidFill>
              </a:rPr>
              <a:t> Северо-Енисейский «Лучший ТОС – 2019 года». В конкурсе приняло участие 5 коллективов ТОС: «Нагорный», «Северное сияние», «Октябрьский», «Радуга», «</a:t>
            </a:r>
            <a:r>
              <a:rPr lang="ru-RU" sz="2000" dirty="0" err="1" smtClean="0">
                <a:solidFill>
                  <a:schemeClr val="bg1"/>
                </a:solidFill>
              </a:rPr>
              <a:t>Взлетка</a:t>
            </a:r>
            <a:r>
              <a:rPr lang="ru-RU" sz="2000" smtClean="0">
                <a:solidFill>
                  <a:schemeClr val="bg1"/>
                </a:solidFill>
              </a:rPr>
              <a:t>». 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0" indent="358775" algn="just"/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\\FILES-SERVER\Shares_Folder$\АДМИНИСТРАЦИЯ ПОСЕЛКА\ФОТО\2020\4. Апрель\21.04.20 награждение Лучший ТОС 2019\IMG_3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5427836" cy="406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741368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Представители ТОС «</a:t>
            </a:r>
            <a:r>
              <a:rPr lang="ru-RU" sz="2000" dirty="0" err="1" smtClean="0">
                <a:solidFill>
                  <a:schemeClr val="bg1"/>
                </a:solidFill>
              </a:rPr>
              <a:t>Взлетка</a:t>
            </a:r>
            <a:r>
              <a:rPr lang="ru-RU" sz="2000" dirty="0" smtClean="0">
                <a:solidFill>
                  <a:schemeClr val="bg1"/>
                </a:solidFill>
              </a:rPr>
              <a:t>» приняли активное участие в акциях, проводимых администрацией </a:t>
            </a:r>
            <a:r>
              <a:rPr lang="ru-RU" sz="2000" dirty="0" err="1" smtClean="0">
                <a:solidFill>
                  <a:schemeClr val="bg1"/>
                </a:solidFill>
              </a:rPr>
              <a:t>гпСеверо-Енисейский</a:t>
            </a:r>
            <a:r>
              <a:rPr lang="ru-RU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«Окна Победы»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         «Окна России» 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                             «Новогодние окна»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\\FILES-SERVER\Shares_Folder$\АДМИНИСТРАЦИЯ ПОСЕЛКА\ТОС\Взлетка\Фото\Оформление День Победы\IMG-20200512-WA0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168352" cy="228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64904"/>
            <a:ext cx="3168352" cy="232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U:\АДМИНИСТРАЦИЯ ПОСЕЛКА\ФОТО\2020\12. Декабрь\30.12.20 новогодние окна\IMG_7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922" y="4509120"/>
            <a:ext cx="3380493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>
            <a:normAutofit/>
          </a:bodyPr>
          <a:lstStyle/>
          <a:p>
            <a:pPr marL="0" indent="358775" algn="just"/>
            <a:r>
              <a:rPr lang="ru-RU" sz="2000" dirty="0" smtClean="0">
                <a:solidFill>
                  <a:schemeClr val="bg1"/>
                </a:solidFill>
              </a:rPr>
              <a:t>Участвовали в конкурсе по благоустройству «Благоустройство – забота общая» и в номинации «Двор образцового содержания» Тимошина Наталья Александровна, жительница ул. Геологическая заняла  2 место.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\\FILES-SERVER\Shares_Folder$\АДМИНИСТРАЦИЯ ПОСЕЛКА\ФОТО\2020\7. Июль\23.07.2020 благоустройство забота\IMG_50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717032"/>
            <a:ext cx="50862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FILES-SERVER\Shares_Folder$\АДМИНИСТРАЦИЯ ПОСЕЛКА\ФОТО\2020\7. Июль\23.07.2020 благоустройство забота\IMG_5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4248472" cy="249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\\FILES-SERVER\Shares_Folder$\АДМИНИСТРАЦИЯ ПОСЕЛКА\ТОС\Взлетка\Фото\13.09.2020 Проект Взлетка\IMG_646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63487" y="2012993"/>
            <a:ext cx="3217025" cy="346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solidFill>
                  <a:schemeClr val="bg1"/>
                </a:solidFill>
                <a:effectLst/>
              </a:rPr>
              <a:t> В 2020 году ТОС «</a:t>
            </a:r>
            <a:r>
              <a:rPr lang="ru-RU" sz="2400" b="0" dirty="0" err="1" smtClean="0">
                <a:solidFill>
                  <a:schemeClr val="bg1"/>
                </a:solidFill>
                <a:effectLst/>
              </a:rPr>
              <a:t>Взлетка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>» успешно реализовал проект благоустройства территории  «ТОС информирует».  Стоимость проекта  составила 24643 рубля 30 копеек, в том числе сумма </a:t>
            </a:r>
            <a:r>
              <a:rPr lang="ru-RU" sz="2400" b="0" dirty="0" err="1" smtClean="0">
                <a:solidFill>
                  <a:schemeClr val="bg1"/>
                </a:solidFill>
                <a:effectLst/>
              </a:rPr>
              <a:t>софинасирования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> проекта гражданами составила 3000 рублей, что составляет 10 % от стоимости проекта</a:t>
            </a:r>
            <a:endParaRPr lang="ru-RU" sz="2400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 descr="G:\IMG-20200909-WA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20888"/>
            <a:ext cx="403244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\\FILES-SERVER\Shares_Folder$\АДМИНИСТРАЦИЯ ПОСЕЛКА\ТОС\Новая папка (5)\IMG-20200629-WA0012.jpg"/>
          <p:cNvPicPr>
            <a:picLocks noGrp="1"/>
          </p:cNvPicPr>
          <p:nvPr>
            <p:ph idx="1"/>
          </p:nvPr>
        </p:nvPicPr>
        <p:blipFill>
          <a:blip r:embed="rId2" cstate="print"/>
          <a:srcRect r="-595" b="34240"/>
          <a:stretch>
            <a:fillRect/>
          </a:stretch>
        </p:blipFill>
        <p:spPr bwMode="auto">
          <a:xfrm>
            <a:off x="5364088" y="476672"/>
            <a:ext cx="288032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</a:rPr>
              <a:t>В мае месяце был организован субботник с жителями ТОС «</a:t>
            </a:r>
            <a:r>
              <a:rPr lang="ru-RU" sz="2400" b="0" dirty="0" err="1" smtClean="0">
                <a:solidFill>
                  <a:schemeClr val="bg1"/>
                </a:solidFill>
              </a:rPr>
              <a:t>Взлётка</a:t>
            </a:r>
            <a:r>
              <a:rPr lang="ru-RU" sz="2400" b="0" dirty="0" smtClean="0">
                <a:solidFill>
                  <a:schemeClr val="bg1"/>
                </a:solidFill>
              </a:rPr>
              <a:t>» по санитарной очистке территории общего пользования на ул. Геологическая от сухой травы и сбору мусора. Жители ТОС «</a:t>
            </a:r>
            <a:r>
              <a:rPr lang="ru-RU" sz="2400" b="0" dirty="0" err="1" smtClean="0">
                <a:solidFill>
                  <a:schemeClr val="bg1"/>
                </a:solidFill>
              </a:rPr>
              <a:t>Взлетка</a:t>
            </a:r>
            <a:r>
              <a:rPr lang="ru-RU" sz="2400" b="0" dirty="0" smtClean="0">
                <a:solidFill>
                  <a:schemeClr val="bg1"/>
                </a:solidFill>
              </a:rPr>
              <a:t>» занимаются благоустройством и озеленением свои личных усадеб.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endParaRPr lang="ru-RU" sz="2400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 descr="\\FILES-SERVER\Shares_Folder$\АДМИНИСТРАЦИЯ ПОСЕЛКА\ТОС\Взлетка\Фото\IMG-20200627-WA0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324036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ТЕРРИТОРИАЛЬНОГО ОБЩЕСТВЕННОГО САМОУПРАВЛЕНИЯ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«ВЗЛЕТКА» В 2021 ГОДУ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августе месяце 2018 года, жители улицы Геологическая обратились с инициативой, в администрацию городского поселка Северо-Енисейский, о создании территориального общественного самоуправления на своей территории.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После сбора подписей инициативная группа жителей передала в районный Совет депутатов предложение утвердить границы территории действия территориального общественного самоуправления (далее - ТОС).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Решением от 17.08.2018 года № 487-40 были утверждены границы территории, на которой планируется осуществление территориальное общественное самоуправление в составе группы жилых домов по ул. Геологическая.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18 сентября 2018 года на учредительном собрании жителей проживающих в границах ТОС был принят и утвержден Устав ТОС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Взлётка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368152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  <a:t>Создание территориального </a:t>
            </a:r>
            <a:b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  <a:t>общественного самоуправления</a:t>
            </a:r>
            <a:endParaRPr lang="ru-RU" sz="36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29614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/>
              <a:t>В феврале  2021 года ТОС «</a:t>
            </a:r>
            <a:r>
              <a:rPr lang="ru-RU" sz="2400" dirty="0" err="1" smtClean="0"/>
              <a:t>Взлетка</a:t>
            </a:r>
            <a:r>
              <a:rPr lang="ru-RU" sz="2400" dirty="0" smtClean="0"/>
              <a:t>» принял участие в отчётном собрании с комитетами ТОС, на котором администрация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</a:t>
            </a:r>
            <a:endParaRPr lang="ru-RU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Рисунок 6" descr="U:\АДМИНИСТРАЦИЯ ПОСЕЛКА\ФОТО\2021\2. февраль\10.02.21 совещание с ТОС\IMG_7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807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\\FILES-SERVER\Shares_Folder$\АДМИНИСТРАЦИЯ ПОСЕЛКА\ФОТО\2021\5. Май\окна Победы\IMG_7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276872"/>
            <a:ext cx="468052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\\FILES-SERVER\Shares_Folder$\АДМИНИСТРАЦИЯ ПОСЕЛКА\ФОТО\2021\5. Май\окна Победы\IMG_77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410445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flipH="1">
            <a:off x="611558" y="476672"/>
            <a:ext cx="8136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Жители ТОС «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Взлетка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» приняли участие в акции «В моем окне великий День Победы»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Учредительное </a:t>
            </a: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собрание </a:t>
            </a:r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</a:t>
            </a: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ителей </a:t>
            </a:r>
            <a:b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улицы Геологическая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5" name="Picture 1" descr="IMG_16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248472" cy="328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" name="Picture 1" descr="U:\АДМИНИСТРАЦИЯ ПОСЕЛКА\ФОТО\2018\9. Сентябрь\03.09.18 собрание по Геологической\IMG_2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Устав и определение границ территориального общественного самоуправления «</a:t>
            </a:r>
            <a:r>
              <a:rPr lang="ru-RU" sz="30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Взлётка</a:t>
            </a:r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043608" y="1556792"/>
          <a:ext cx="3456384" cy="4891290"/>
        </p:xfrm>
        <a:graphic>
          <a:graphicData uri="http://schemas.openxmlformats.org/presentationml/2006/ole">
            <p:oleObj spid="_x0000_s1028" name="PDF" r:id="rId3" imgW="0" imgH="0" progId="FoxitReader.Document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292080" y="1556792"/>
          <a:ext cx="3456384" cy="4891291"/>
        </p:xfrm>
        <a:graphic>
          <a:graphicData uri="http://schemas.openxmlformats.org/presentationml/2006/ole">
            <p:oleObj spid="_x0000_s1029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7920552" cy="33843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0648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Структура органов территориального общественного управления</a:t>
            </a:r>
          </a:p>
          <a:p>
            <a:pPr algn="just"/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Высший орган управления ТОС «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Взлётка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- собрание граждан.</a:t>
            </a:r>
          </a:p>
          <a:p>
            <a:pPr algn="just"/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Комитет ТОС избранный собранием граждан:</a:t>
            </a: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Председатель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Луночкина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Ирина Анатольевна;</a:t>
            </a: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Первый заместитель председателя 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Тимошина Наталья Александровна;</a:t>
            </a: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Второй заместитель председателя 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Искандарова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Фаридовна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общего собрания жильцов ТОС. Протокол переизбрания комитета от 25.09.2020г.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28707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Основные направления деятельности территориального общественного самоуправления «</a:t>
            </a:r>
            <a:r>
              <a:rPr lang="ru-RU" sz="30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Взлётка</a:t>
            </a:r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1196752"/>
            <a:ext cx="8712968" cy="540060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kumimoji="0" lang="ru-RU" sz="120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гп</a:t>
            </a: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Северо-Енисейский;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kumimoji="0" lang="ru-RU" sz="120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гп</a:t>
            </a: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11) участие в решении других вопросов в соответствии с действующим законодательством.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15064" cy="5760640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5800" y="485056"/>
            <a:ext cx="8215064" cy="474414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R="36576" lvl="0" algn="just">
              <a:buClr>
                <a:schemeClr val="accent1"/>
              </a:buClr>
              <a:buSzPct val="80000"/>
            </a:pPr>
            <a:r>
              <a:rPr kumimoji="0" lang="ru-RU" sz="1600" b="1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ru-RU" sz="2000" noProof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июне  2019 года жители ТОС «</a:t>
            </a:r>
            <a:r>
              <a:rPr lang="ru-RU" sz="2000" noProof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Взлётка</a:t>
            </a:r>
            <a:r>
              <a:rPr lang="ru-RU" sz="2000" noProof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разработали проект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направленный на поддержку местных инициатив граждан «Благоустроенная водокачка», проект был направлен в конкурсную комиссию, но проект было предложено отклонить, в связи с тем, что осуществить его невозможно, так как земельный участок, на котором расположена водоразборная колонка, находится на праве аренды МУП  «УККР», а сам объект (водоразборная колонка) также находится в хозяйственном ведении указанного предприятия.</a:t>
            </a:r>
          </a:p>
          <a:p>
            <a:pPr marR="36576" lvl="0" algn="just">
              <a:buClr>
                <a:schemeClr val="accent1"/>
              </a:buClr>
              <a:buSzPct val="80000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R="36576" lvl="0" algn="just">
              <a:buClr>
                <a:schemeClr val="accent1"/>
              </a:buClr>
              <a:buSzPct val="80000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сентябре 2019 года жители ТОС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Взлетка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выступили с инициативой  об устройстве детской игровой площадки в границах совей территории. В настоящее время определен и поставлен на кадастровый учет земельный участок для строительства детской игровой площадки на ул. Геологическая.</a:t>
            </a:r>
          </a:p>
          <a:p>
            <a:pPr marL="0" marR="36576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28707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Жители  проживающие на территории ТОС «</a:t>
            </a:r>
            <a:r>
              <a:rPr lang="ru-RU" sz="24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Взлётка</a:t>
            </a:r>
            <a:r>
              <a:rPr lang="ru-RU" sz="2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 активно занимаются развитием личных подсобных хозяйств, выращивают огородные культуры, занимаются благоустройством придомовых территорий</a:t>
            </a:r>
            <a:endParaRPr lang="ru-RU" sz="2400" cap="none" dirty="0">
              <a:solidFill>
                <a:srgbClr val="FFFF00"/>
              </a:solidFill>
            </a:endParaRPr>
          </a:p>
        </p:txBody>
      </p:sp>
      <p:pic>
        <p:nvPicPr>
          <p:cNvPr id="5" name="Picture 6" descr="C:\Users\MIN\Desktop\взлетка\IMG_7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480387" cy="26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Users\MIN\Desktop\взлетка\IMG_7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MIN\Desktop\взлетка\IMG_8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221088"/>
            <a:ext cx="208823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U:\АДМИНИСТРАЦИЯ ПОСЕЛКА\ТОС\Взлетка\Фото\лето 2019\IMG-20200303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0"/>
            <a:ext cx="324036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U:\АДМИНИСТРАЦИЯ ПОСЕЛКА\ТОС\Взлетка\Фото\лето 2019\IMG-20200303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U:\АДМИНИСТРАЦИЯ ПОСЕЛКА\ТОС\Взлетка\Фото\лето 2019\IMG-5143dbb813ea5fe9c50a10d449e3187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154" y="836712"/>
            <a:ext cx="3435846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U:\АДМИНИСТРАЦИЯ ПОСЕЛКА\ТОС\Взлетка\Фото\лето 2019\IMG-1e40131e136c53a940eb632d668841d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76872"/>
            <a:ext cx="3363838" cy="448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</TotalTime>
  <Words>1003</Words>
  <Application>Microsoft Office PowerPoint</Application>
  <PresentationFormat>Экран (4:3)</PresentationFormat>
  <Paragraphs>74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Открытая</vt:lpstr>
      <vt:lpstr>PDF</vt:lpstr>
      <vt:lpstr> Территориальное общественное самоуправление «Взлётка»</vt:lpstr>
      <vt:lpstr>Создание территориального  общественного самоуправления</vt:lpstr>
      <vt:lpstr>      Учредительное собрание жителей  улицы Геологическая</vt:lpstr>
      <vt:lpstr>Устав и определение границ территориального общественного самоуправления «Взлётка»</vt:lpstr>
      <vt:lpstr>Слайд 5</vt:lpstr>
      <vt:lpstr>Основные направления деятельности территориального общественного самоуправления «Взлётка»</vt:lpstr>
      <vt:lpstr>Слайд 7</vt:lpstr>
      <vt:lpstr>Жители  проживающие на территории ТОС «Взлётка» активно занимаются развитием личных подсобных хозяйств, выращивают огородные культуры, занимаются благоустройством придомовых территорий</vt:lpstr>
      <vt:lpstr>Слайд 9</vt:lpstr>
      <vt:lpstr>Слайд 10</vt:lpstr>
      <vt:lpstr>Слайд 11</vt:lpstr>
      <vt:lpstr>Церемония награждения победителей  конкурсов по зимнему благоустройству на поселковом «Голубом огоньке», декабрь 2019 года</vt:lpstr>
      <vt:lpstr>Деятельность ТОС «Взлетка»  в 2020 году. </vt:lpstr>
      <vt:lpstr>Слайд 14</vt:lpstr>
      <vt:lpstr>Слайд 15</vt:lpstr>
      <vt:lpstr>Слайд 16</vt:lpstr>
      <vt:lpstr> В 2020 году ТОС «Взлетка» успешно реализовал проект благоустройства территории  «ТОС информирует».  Стоимость проекта  составила 24643 рубля 30 копеек, в том числе сумма софинасирования проекта гражданами составила 3000 рублей, что составляет 10 % от стоимости проекта</vt:lpstr>
      <vt:lpstr>          В мае месяце был организован субботник с жителями ТОС «Взлётка» по санитарной очистке территории общего пользования на ул. Геологическая от сухой травы и сбору мусора. Жители ТОС «Взлетка» занимаются благоустройством и озеленением свои личных усадеб.  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Матюшенко Анна Витальевна</dc:creator>
  <cp:lastModifiedBy>CAV</cp:lastModifiedBy>
  <cp:revision>89</cp:revision>
  <dcterms:created xsi:type="dcterms:W3CDTF">2020-02-07T02:40:26Z</dcterms:created>
  <dcterms:modified xsi:type="dcterms:W3CDTF">2022-01-28T01:57:03Z</dcterms:modified>
</cp:coreProperties>
</file>